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1" r:id="rId3"/>
    <p:sldId id="283" r:id="rId4"/>
    <p:sldId id="307" r:id="rId5"/>
    <p:sldId id="310" r:id="rId6"/>
    <p:sldId id="334" r:id="rId7"/>
    <p:sldId id="335" r:id="rId8"/>
    <p:sldId id="326" r:id="rId9"/>
    <p:sldId id="332" r:id="rId10"/>
    <p:sldId id="327" r:id="rId11"/>
    <p:sldId id="336" r:id="rId12"/>
    <p:sldId id="337" r:id="rId13"/>
    <p:sldId id="328" r:id="rId14"/>
    <p:sldId id="339" r:id="rId15"/>
    <p:sldId id="340" r:id="rId16"/>
    <p:sldId id="341" r:id="rId17"/>
    <p:sldId id="342" r:id="rId18"/>
    <p:sldId id="343" r:id="rId19"/>
    <p:sldId id="344" r:id="rId20"/>
    <p:sldId id="324" r:id="rId21"/>
    <p:sldId id="304" r:id="rId22"/>
    <p:sldId id="325" r:id="rId23"/>
    <p:sldId id="317" r:id="rId24"/>
    <p:sldId id="338" r:id="rId25"/>
    <p:sldId id="331" r:id="rId26"/>
    <p:sldId id="321" r:id="rId27"/>
    <p:sldId id="31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5" autoAdjust="0"/>
    <p:restoredTop sz="94660"/>
  </p:normalViewPr>
  <p:slideViewPr>
    <p:cSldViewPr>
      <p:cViewPr varScale="1">
        <p:scale>
          <a:sx n="91" d="100"/>
          <a:sy n="91" d="100"/>
        </p:scale>
        <p:origin x="70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2+2</a:t>
            </a:r>
            <a:r>
              <a:rPr lang="en-US" baseline="0" dirty="0" smtClean="0"/>
              <a:t> Tuition Comparison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2 years at Lakeland (In-County)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Cleveland State Univeristy</c:v>
                </c:pt>
                <c:pt idx="1">
                  <c:v>Kent State University</c:v>
                </c:pt>
                <c:pt idx="2">
                  <c:v>Lake Erie College</c:v>
                </c:pt>
                <c:pt idx="3">
                  <c:v>John Carroll Univeristy</c:v>
                </c:pt>
              </c:strCache>
            </c:strRef>
          </c:cat>
          <c:val>
            <c:numRef>
              <c:f>Sheet1!$B$2:$B$5</c:f>
              <c:numCache>
                <c:formatCode>"$"#,##0_);[Red]\("$"#,##0\)</c:formatCode>
                <c:ptCount val="4"/>
                <c:pt idx="0">
                  <c:v>26378</c:v>
                </c:pt>
                <c:pt idx="1">
                  <c:v>26654</c:v>
                </c:pt>
                <c:pt idx="2">
                  <c:v>68354</c:v>
                </c:pt>
                <c:pt idx="3">
                  <c:v>86610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37-4DB0-B1ED-FEDC51B2103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years at Lakeland (Out of County)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Cleveland State Univeristy</c:v>
                </c:pt>
                <c:pt idx="1">
                  <c:v>Kent State University</c:v>
                </c:pt>
                <c:pt idx="2">
                  <c:v>Lake Erie College</c:v>
                </c:pt>
                <c:pt idx="3">
                  <c:v>John Carroll Univeristy</c:v>
                </c:pt>
              </c:strCache>
            </c:strRef>
          </c:cat>
          <c:val>
            <c:numRef>
              <c:f>Sheet1!$C$2:$C$5</c:f>
              <c:numCache>
                <c:formatCode>"$"#,##0_);[Red]\("$"#,##0\)</c:formatCode>
                <c:ptCount val="4"/>
                <c:pt idx="0">
                  <c:v>28076</c:v>
                </c:pt>
                <c:pt idx="1">
                  <c:v>28352</c:v>
                </c:pt>
                <c:pt idx="2">
                  <c:v>70052</c:v>
                </c:pt>
                <c:pt idx="3">
                  <c:v>88308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37-4DB0-B1ED-FEDC51B2103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Four-Year School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Cleveland State Univeristy</c:v>
                </c:pt>
                <c:pt idx="1">
                  <c:v>Kent State University</c:v>
                </c:pt>
                <c:pt idx="2">
                  <c:v>Lake Erie College</c:v>
                </c:pt>
                <c:pt idx="3">
                  <c:v>John Carroll Univeristy</c:v>
                </c:pt>
              </c:strCache>
            </c:strRef>
          </c:cat>
          <c:val>
            <c:numRef>
              <c:f>Sheet1!$D$2:$D$5</c:f>
              <c:numCache>
                <c:formatCode>"$"#,##0_);[Red]\("$"#,##0\)</c:formatCode>
                <c:ptCount val="4"/>
                <c:pt idx="0">
                  <c:v>39496</c:v>
                </c:pt>
                <c:pt idx="1">
                  <c:v>40048</c:v>
                </c:pt>
                <c:pt idx="2">
                  <c:v>123448</c:v>
                </c:pt>
                <c:pt idx="3">
                  <c:v>159960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37-4DB0-B1ED-FEDC51B2103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83802224"/>
        <c:axId val="483802552"/>
      </c:barChart>
      <c:catAx>
        <c:axId val="483802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3802552"/>
        <c:crosses val="autoZero"/>
        <c:auto val="1"/>
        <c:lblAlgn val="ctr"/>
        <c:lblOffset val="100"/>
        <c:noMultiLvlLbl val="0"/>
      </c:catAx>
      <c:valAx>
        <c:axId val="483802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3802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image" Target="../media/image2.jpeg"/><Relationship Id="rId4" Type="http://schemas.openxmlformats.org/officeDocument/2006/relationships/image" Target="../media/image5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image" Target="../media/image2.jpeg"/><Relationship Id="rId4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67B303-68C8-4C25-AC60-3F1F447D8ADD}" type="doc">
      <dgm:prSet loTypeId="urn:microsoft.com/office/officeart/2008/layout/BendingPictureSemiTransparentText" loCatId="picture" qsTypeId="urn:microsoft.com/office/officeart/2005/8/quickstyle/simple1" qsCatId="simple" csTypeId="urn:microsoft.com/office/officeart/2005/8/colors/accent1_2" csCatId="accent1" phldr="1"/>
      <dgm:spPr/>
    </dgm:pt>
    <dgm:pt modelId="{9A34B775-C9F0-4A65-844A-BA2FE51C8606}">
      <dgm:prSet phldrT="[Text]"/>
      <dgm:spPr/>
      <dgm:t>
        <a:bodyPr/>
        <a:lstStyle/>
        <a:p>
          <a:r>
            <a:rPr lang="en-US" dirty="0" smtClean="0"/>
            <a:t>At the High School</a:t>
          </a:r>
          <a:endParaRPr lang="en-US" dirty="0"/>
        </a:p>
      </dgm:t>
    </dgm:pt>
    <dgm:pt modelId="{D9C2C252-9B61-41E1-B66E-38C238CCF862}" type="parTrans" cxnId="{D7929C85-4316-4D74-8699-AB73D68BA7FE}">
      <dgm:prSet/>
      <dgm:spPr/>
      <dgm:t>
        <a:bodyPr/>
        <a:lstStyle/>
        <a:p>
          <a:endParaRPr lang="en-US"/>
        </a:p>
      </dgm:t>
    </dgm:pt>
    <dgm:pt modelId="{7875CF84-EE0D-43F7-A025-EF2F47594047}" type="sibTrans" cxnId="{D7929C85-4316-4D74-8699-AB73D68BA7FE}">
      <dgm:prSet/>
      <dgm:spPr/>
      <dgm:t>
        <a:bodyPr/>
        <a:lstStyle/>
        <a:p>
          <a:endParaRPr lang="en-US"/>
        </a:p>
      </dgm:t>
    </dgm:pt>
    <dgm:pt modelId="{048DC87F-426A-49BC-A435-296C0D06CF40}">
      <dgm:prSet phldrT="[Text]"/>
      <dgm:spPr/>
      <dgm:t>
        <a:bodyPr/>
        <a:lstStyle/>
        <a:p>
          <a:r>
            <a:rPr lang="en-US" dirty="0" smtClean="0"/>
            <a:t>At Lakeland </a:t>
          </a:r>
          <a:endParaRPr lang="en-US" dirty="0"/>
        </a:p>
      </dgm:t>
    </dgm:pt>
    <dgm:pt modelId="{820E27EE-55C3-4EE7-A464-64FFA696A4C6}" type="parTrans" cxnId="{3D9EC375-2085-4B0A-AC89-08B03F3D3092}">
      <dgm:prSet/>
      <dgm:spPr/>
      <dgm:t>
        <a:bodyPr/>
        <a:lstStyle/>
        <a:p>
          <a:endParaRPr lang="en-US"/>
        </a:p>
      </dgm:t>
    </dgm:pt>
    <dgm:pt modelId="{7D9F376A-B740-4541-89E7-9EA19D199FC3}" type="sibTrans" cxnId="{3D9EC375-2085-4B0A-AC89-08B03F3D3092}">
      <dgm:prSet/>
      <dgm:spPr/>
      <dgm:t>
        <a:bodyPr/>
        <a:lstStyle/>
        <a:p>
          <a:endParaRPr lang="en-US"/>
        </a:p>
      </dgm:t>
    </dgm:pt>
    <dgm:pt modelId="{AD852985-1E37-423D-83C5-D7F68212B842}">
      <dgm:prSet phldrT="[Text]"/>
      <dgm:spPr/>
      <dgm:t>
        <a:bodyPr/>
        <a:lstStyle/>
        <a:p>
          <a:r>
            <a:rPr lang="en-US" dirty="0" smtClean="0"/>
            <a:t>Online</a:t>
          </a:r>
          <a:endParaRPr lang="en-US" dirty="0"/>
        </a:p>
      </dgm:t>
    </dgm:pt>
    <dgm:pt modelId="{ED3C9DED-5767-4333-97C8-B529DB85E79D}" type="parTrans" cxnId="{F8C947DC-0878-4ACC-ACB3-2AADD3975AD2}">
      <dgm:prSet/>
      <dgm:spPr/>
      <dgm:t>
        <a:bodyPr/>
        <a:lstStyle/>
        <a:p>
          <a:endParaRPr lang="en-US"/>
        </a:p>
      </dgm:t>
    </dgm:pt>
    <dgm:pt modelId="{4DBE0C74-0BA3-4690-AA3A-89C9A4DFD489}" type="sibTrans" cxnId="{F8C947DC-0878-4ACC-ACB3-2AADD3975AD2}">
      <dgm:prSet/>
      <dgm:spPr/>
      <dgm:t>
        <a:bodyPr/>
        <a:lstStyle/>
        <a:p>
          <a:endParaRPr lang="en-US"/>
        </a:p>
      </dgm:t>
    </dgm:pt>
    <dgm:pt modelId="{F4309193-EB4C-4695-921E-4CDAEBC3F33D}">
      <dgm:prSet/>
      <dgm:spPr/>
      <dgm:t>
        <a:bodyPr/>
        <a:lstStyle/>
        <a:p>
          <a:r>
            <a:rPr lang="en-US" dirty="0" smtClean="0"/>
            <a:t>All of the Above!</a:t>
          </a:r>
          <a:endParaRPr lang="en-US" dirty="0"/>
        </a:p>
      </dgm:t>
    </dgm:pt>
    <dgm:pt modelId="{A047C143-1EC5-4CC8-9358-3FE12E967C1F}" type="parTrans" cxnId="{04C860BF-A3A5-4DC5-8642-C7EACB3C32BA}">
      <dgm:prSet/>
      <dgm:spPr/>
      <dgm:t>
        <a:bodyPr/>
        <a:lstStyle/>
        <a:p>
          <a:endParaRPr lang="en-US"/>
        </a:p>
      </dgm:t>
    </dgm:pt>
    <dgm:pt modelId="{5F6F8BAB-B9DF-443E-91CA-DA7B87546AC5}" type="sibTrans" cxnId="{04C860BF-A3A5-4DC5-8642-C7EACB3C32BA}">
      <dgm:prSet/>
      <dgm:spPr/>
      <dgm:t>
        <a:bodyPr/>
        <a:lstStyle/>
        <a:p>
          <a:endParaRPr lang="en-US"/>
        </a:p>
      </dgm:t>
    </dgm:pt>
    <dgm:pt modelId="{FD7B4CD1-374E-4B57-AC84-EE5DC738EA95}" type="pres">
      <dgm:prSet presAssocID="{8F67B303-68C8-4C25-AC60-3F1F447D8ADD}" presName="Name0" presStyleCnt="0">
        <dgm:presLayoutVars>
          <dgm:dir/>
          <dgm:resizeHandles val="exact"/>
        </dgm:presLayoutVars>
      </dgm:prSet>
      <dgm:spPr/>
    </dgm:pt>
    <dgm:pt modelId="{54813060-29A7-48BA-B593-87781E3E9C10}" type="pres">
      <dgm:prSet presAssocID="{9A34B775-C9F0-4A65-844A-BA2FE51C8606}" presName="composite" presStyleCnt="0"/>
      <dgm:spPr/>
    </dgm:pt>
    <dgm:pt modelId="{50243759-55D2-4236-A5BD-CB6D9E5AEDE8}" type="pres">
      <dgm:prSet presAssocID="{9A34B775-C9F0-4A65-844A-BA2FE51C8606}" presName="rect1" presStyleLbl="bgShp" presStyleIdx="0" presStyleCnt="4" custScaleX="100000" custScaleY="9888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CB353284-FD6C-4C89-A5F1-ED7BC35AE464}" type="pres">
      <dgm:prSet presAssocID="{9A34B775-C9F0-4A65-844A-BA2FE51C8606}" presName="rect2" presStyleLbl="trBgShp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2E58B0-DB75-46D1-BC18-E05451AA903F}" type="pres">
      <dgm:prSet presAssocID="{7875CF84-EE0D-43F7-A025-EF2F47594047}" presName="sibTrans" presStyleCnt="0"/>
      <dgm:spPr/>
    </dgm:pt>
    <dgm:pt modelId="{E8406BED-4D14-4BCA-AAD4-68987B191F2E}" type="pres">
      <dgm:prSet presAssocID="{048DC87F-426A-49BC-A435-296C0D06CF40}" presName="composite" presStyleCnt="0"/>
      <dgm:spPr/>
    </dgm:pt>
    <dgm:pt modelId="{325C893E-1462-446C-871D-3D0195E2754C}" type="pres">
      <dgm:prSet presAssocID="{048DC87F-426A-49BC-A435-296C0D06CF40}" presName="rect1" presStyleLbl="bgShp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0" b="-50000"/>
          </a:stretch>
        </a:blipFill>
      </dgm:spPr>
    </dgm:pt>
    <dgm:pt modelId="{BA5B23EE-29CA-4BD1-9CAF-9A6EAA84F835}" type="pres">
      <dgm:prSet presAssocID="{048DC87F-426A-49BC-A435-296C0D06CF40}" presName="rect2" presStyleLbl="trBgShp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0E47A9-6BB4-4A55-9278-3374E1398C11}" type="pres">
      <dgm:prSet presAssocID="{7D9F376A-B740-4541-89E7-9EA19D199FC3}" presName="sibTrans" presStyleCnt="0"/>
      <dgm:spPr/>
    </dgm:pt>
    <dgm:pt modelId="{95FE3B49-AD80-4A03-BCC0-F01F2C523FAD}" type="pres">
      <dgm:prSet presAssocID="{AD852985-1E37-423D-83C5-D7F68212B842}" presName="composite" presStyleCnt="0"/>
      <dgm:spPr/>
    </dgm:pt>
    <dgm:pt modelId="{8DE60BBA-3271-4C1D-AADD-BDDD82171BF6}" type="pres">
      <dgm:prSet presAssocID="{AD852985-1E37-423D-83C5-D7F68212B842}" presName="rect1" presStyleLbl="bgShp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</dgm:pt>
    <dgm:pt modelId="{CBD468E9-E5D7-469E-A3EA-949EED0648AB}" type="pres">
      <dgm:prSet presAssocID="{AD852985-1E37-423D-83C5-D7F68212B842}" presName="rect2" presStyleLbl="trBgShp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5B5EB4-F259-41EF-961A-0655CD770166}" type="pres">
      <dgm:prSet presAssocID="{4DBE0C74-0BA3-4690-AA3A-89C9A4DFD489}" presName="sibTrans" presStyleCnt="0"/>
      <dgm:spPr/>
    </dgm:pt>
    <dgm:pt modelId="{E8C06113-4887-494D-8109-2F4863F6CF5E}" type="pres">
      <dgm:prSet presAssocID="{F4309193-EB4C-4695-921E-4CDAEBC3F33D}" presName="composite" presStyleCnt="0"/>
      <dgm:spPr/>
    </dgm:pt>
    <dgm:pt modelId="{BCD00E4E-E81E-4977-A8E7-FBA34B4FDCCE}" type="pres">
      <dgm:prSet presAssocID="{F4309193-EB4C-4695-921E-4CDAEBC3F33D}" presName="rect1" presStyleLbl="bgShp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</dgm:pt>
    <dgm:pt modelId="{0D4EB979-3A87-4CB5-AFD2-6D26508D6223}" type="pres">
      <dgm:prSet presAssocID="{F4309193-EB4C-4695-921E-4CDAEBC3F33D}" presName="rect2" presStyleLbl="trBgShp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9EC375-2085-4B0A-AC89-08B03F3D3092}" srcId="{8F67B303-68C8-4C25-AC60-3F1F447D8ADD}" destId="{048DC87F-426A-49BC-A435-296C0D06CF40}" srcOrd="1" destOrd="0" parTransId="{820E27EE-55C3-4EE7-A464-64FFA696A4C6}" sibTransId="{7D9F376A-B740-4541-89E7-9EA19D199FC3}"/>
    <dgm:cxn modelId="{03B290F6-6D65-437D-B01F-D70AE70EFE83}" type="presOf" srcId="{9A34B775-C9F0-4A65-844A-BA2FE51C8606}" destId="{CB353284-FD6C-4C89-A5F1-ED7BC35AE464}" srcOrd="0" destOrd="0" presId="urn:microsoft.com/office/officeart/2008/layout/BendingPictureSemiTransparentText"/>
    <dgm:cxn modelId="{C2CC1A6E-9070-4C54-80C4-43B2914BED04}" type="presOf" srcId="{AD852985-1E37-423D-83C5-D7F68212B842}" destId="{CBD468E9-E5D7-469E-A3EA-949EED0648AB}" srcOrd="0" destOrd="0" presId="urn:microsoft.com/office/officeart/2008/layout/BendingPictureSemiTransparentText"/>
    <dgm:cxn modelId="{F8C947DC-0878-4ACC-ACB3-2AADD3975AD2}" srcId="{8F67B303-68C8-4C25-AC60-3F1F447D8ADD}" destId="{AD852985-1E37-423D-83C5-D7F68212B842}" srcOrd="2" destOrd="0" parTransId="{ED3C9DED-5767-4333-97C8-B529DB85E79D}" sibTransId="{4DBE0C74-0BA3-4690-AA3A-89C9A4DFD489}"/>
    <dgm:cxn modelId="{D7929C85-4316-4D74-8699-AB73D68BA7FE}" srcId="{8F67B303-68C8-4C25-AC60-3F1F447D8ADD}" destId="{9A34B775-C9F0-4A65-844A-BA2FE51C8606}" srcOrd="0" destOrd="0" parTransId="{D9C2C252-9B61-41E1-B66E-38C238CCF862}" sibTransId="{7875CF84-EE0D-43F7-A025-EF2F47594047}"/>
    <dgm:cxn modelId="{BBF02B5D-08E4-4F61-AD6E-2DCC8EBBD70E}" type="presOf" srcId="{8F67B303-68C8-4C25-AC60-3F1F447D8ADD}" destId="{FD7B4CD1-374E-4B57-AC84-EE5DC738EA95}" srcOrd="0" destOrd="0" presId="urn:microsoft.com/office/officeart/2008/layout/BendingPictureSemiTransparentText"/>
    <dgm:cxn modelId="{04C860BF-A3A5-4DC5-8642-C7EACB3C32BA}" srcId="{8F67B303-68C8-4C25-AC60-3F1F447D8ADD}" destId="{F4309193-EB4C-4695-921E-4CDAEBC3F33D}" srcOrd="3" destOrd="0" parTransId="{A047C143-1EC5-4CC8-9358-3FE12E967C1F}" sibTransId="{5F6F8BAB-B9DF-443E-91CA-DA7B87546AC5}"/>
    <dgm:cxn modelId="{244BD211-7C98-467B-9439-2174296ADB6C}" type="presOf" srcId="{F4309193-EB4C-4695-921E-4CDAEBC3F33D}" destId="{0D4EB979-3A87-4CB5-AFD2-6D26508D6223}" srcOrd="0" destOrd="0" presId="urn:microsoft.com/office/officeart/2008/layout/BendingPictureSemiTransparentText"/>
    <dgm:cxn modelId="{EE6D21F1-457D-4630-83F0-B1ECA3D0FA70}" type="presOf" srcId="{048DC87F-426A-49BC-A435-296C0D06CF40}" destId="{BA5B23EE-29CA-4BD1-9CAF-9A6EAA84F835}" srcOrd="0" destOrd="0" presId="urn:microsoft.com/office/officeart/2008/layout/BendingPictureSemiTransparentText"/>
    <dgm:cxn modelId="{F9EB150C-1D36-44AC-9189-6D644820719E}" type="presParOf" srcId="{FD7B4CD1-374E-4B57-AC84-EE5DC738EA95}" destId="{54813060-29A7-48BA-B593-87781E3E9C10}" srcOrd="0" destOrd="0" presId="urn:microsoft.com/office/officeart/2008/layout/BendingPictureSemiTransparentText"/>
    <dgm:cxn modelId="{C134D9C7-B569-47A0-B3B7-7746E0280011}" type="presParOf" srcId="{54813060-29A7-48BA-B593-87781E3E9C10}" destId="{50243759-55D2-4236-A5BD-CB6D9E5AEDE8}" srcOrd="0" destOrd="0" presId="urn:microsoft.com/office/officeart/2008/layout/BendingPictureSemiTransparentText"/>
    <dgm:cxn modelId="{DE18E2C8-2033-4CBD-ABC1-39059E54430B}" type="presParOf" srcId="{54813060-29A7-48BA-B593-87781E3E9C10}" destId="{CB353284-FD6C-4C89-A5F1-ED7BC35AE464}" srcOrd="1" destOrd="0" presId="urn:microsoft.com/office/officeart/2008/layout/BendingPictureSemiTransparentText"/>
    <dgm:cxn modelId="{85BD7349-2C4E-4D83-8BAF-5AAB5A6662A4}" type="presParOf" srcId="{FD7B4CD1-374E-4B57-AC84-EE5DC738EA95}" destId="{412E58B0-DB75-46D1-BC18-E05451AA903F}" srcOrd="1" destOrd="0" presId="urn:microsoft.com/office/officeart/2008/layout/BendingPictureSemiTransparentText"/>
    <dgm:cxn modelId="{93720C06-33D1-4A09-847C-0D2B63D18843}" type="presParOf" srcId="{FD7B4CD1-374E-4B57-AC84-EE5DC738EA95}" destId="{E8406BED-4D14-4BCA-AAD4-68987B191F2E}" srcOrd="2" destOrd="0" presId="urn:microsoft.com/office/officeart/2008/layout/BendingPictureSemiTransparentText"/>
    <dgm:cxn modelId="{AA1CA980-E2B3-4FBF-89E6-6F93C410A75D}" type="presParOf" srcId="{E8406BED-4D14-4BCA-AAD4-68987B191F2E}" destId="{325C893E-1462-446C-871D-3D0195E2754C}" srcOrd="0" destOrd="0" presId="urn:microsoft.com/office/officeart/2008/layout/BendingPictureSemiTransparentText"/>
    <dgm:cxn modelId="{9E557DB0-4FE0-4BC1-A05D-65BA50B835F1}" type="presParOf" srcId="{E8406BED-4D14-4BCA-AAD4-68987B191F2E}" destId="{BA5B23EE-29CA-4BD1-9CAF-9A6EAA84F835}" srcOrd="1" destOrd="0" presId="urn:microsoft.com/office/officeart/2008/layout/BendingPictureSemiTransparentText"/>
    <dgm:cxn modelId="{0645793E-29A3-440E-859A-76371E313953}" type="presParOf" srcId="{FD7B4CD1-374E-4B57-AC84-EE5DC738EA95}" destId="{150E47A9-6BB4-4A55-9278-3374E1398C11}" srcOrd="3" destOrd="0" presId="urn:microsoft.com/office/officeart/2008/layout/BendingPictureSemiTransparentText"/>
    <dgm:cxn modelId="{56FB989A-BD43-4D8F-8646-1B7260298CFA}" type="presParOf" srcId="{FD7B4CD1-374E-4B57-AC84-EE5DC738EA95}" destId="{95FE3B49-AD80-4A03-BCC0-F01F2C523FAD}" srcOrd="4" destOrd="0" presId="urn:microsoft.com/office/officeart/2008/layout/BendingPictureSemiTransparentText"/>
    <dgm:cxn modelId="{B1B5FC49-E9D3-45BE-A13F-68BC10C07BC3}" type="presParOf" srcId="{95FE3B49-AD80-4A03-BCC0-F01F2C523FAD}" destId="{8DE60BBA-3271-4C1D-AADD-BDDD82171BF6}" srcOrd="0" destOrd="0" presId="urn:microsoft.com/office/officeart/2008/layout/BendingPictureSemiTransparentText"/>
    <dgm:cxn modelId="{9826867F-909C-409F-812F-2D9CBF4FA103}" type="presParOf" srcId="{95FE3B49-AD80-4A03-BCC0-F01F2C523FAD}" destId="{CBD468E9-E5D7-469E-A3EA-949EED0648AB}" srcOrd="1" destOrd="0" presId="urn:microsoft.com/office/officeart/2008/layout/BendingPictureSemiTransparentText"/>
    <dgm:cxn modelId="{CF197505-5465-40F4-99C8-5CB70A8A2A33}" type="presParOf" srcId="{FD7B4CD1-374E-4B57-AC84-EE5DC738EA95}" destId="{975B5EB4-F259-41EF-961A-0655CD770166}" srcOrd="5" destOrd="0" presId="urn:microsoft.com/office/officeart/2008/layout/BendingPictureSemiTransparentText"/>
    <dgm:cxn modelId="{A6D66ADC-186B-4441-9374-F67400BB5542}" type="presParOf" srcId="{FD7B4CD1-374E-4B57-AC84-EE5DC738EA95}" destId="{E8C06113-4887-494D-8109-2F4863F6CF5E}" srcOrd="6" destOrd="0" presId="urn:microsoft.com/office/officeart/2008/layout/BendingPictureSemiTransparentText"/>
    <dgm:cxn modelId="{7176AB67-6C65-42A7-BA98-A5734F7E2BF2}" type="presParOf" srcId="{E8C06113-4887-494D-8109-2F4863F6CF5E}" destId="{BCD00E4E-E81E-4977-A8E7-FBA34B4FDCCE}" srcOrd="0" destOrd="0" presId="urn:microsoft.com/office/officeart/2008/layout/BendingPictureSemiTransparentText"/>
    <dgm:cxn modelId="{93C9A164-AB24-4A6E-9806-E5687E36A26D}" type="presParOf" srcId="{E8C06113-4887-494D-8109-2F4863F6CF5E}" destId="{0D4EB979-3A87-4CB5-AFD2-6D26508D6223}" srcOrd="1" destOrd="0" presId="urn:microsoft.com/office/officeart/2008/layout/BendingPictureSemiTransparentTex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12FECF-4618-4420-BEE6-6482843BAA5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AE1F32-F068-4CE7-853B-48F71B6360F0}">
      <dgm:prSet phldrT="[Text]"/>
      <dgm:spPr/>
      <dgm:t>
        <a:bodyPr/>
        <a:lstStyle/>
        <a:p>
          <a:pPr algn="l"/>
          <a:r>
            <a:rPr lang="en-US" dirty="0" smtClean="0"/>
            <a:t>Fall   2019    </a:t>
          </a:r>
          <a:endParaRPr lang="en-US" dirty="0"/>
        </a:p>
      </dgm:t>
    </dgm:pt>
    <dgm:pt modelId="{D0C4ACDB-F281-4D02-BB03-5346A812B4DD}" type="parTrans" cxnId="{1525F002-B74E-473A-B6A4-9D70C12201A0}">
      <dgm:prSet/>
      <dgm:spPr/>
      <dgm:t>
        <a:bodyPr/>
        <a:lstStyle/>
        <a:p>
          <a:endParaRPr lang="en-US"/>
        </a:p>
      </dgm:t>
    </dgm:pt>
    <dgm:pt modelId="{9FDBB300-91AB-4D94-9199-CC2BC856C0F2}" type="sibTrans" cxnId="{1525F002-B74E-473A-B6A4-9D70C12201A0}">
      <dgm:prSet/>
      <dgm:spPr/>
      <dgm:t>
        <a:bodyPr/>
        <a:lstStyle/>
        <a:p>
          <a:endParaRPr lang="en-US"/>
        </a:p>
      </dgm:t>
    </dgm:pt>
    <dgm:pt modelId="{65CEEC84-5B20-4C10-9992-878BB1AC9FFA}">
      <dgm:prSet phldrT="[Text]"/>
      <dgm:spPr/>
      <dgm:t>
        <a:bodyPr/>
        <a:lstStyle/>
        <a:p>
          <a:r>
            <a:rPr lang="en-US" sz="2200" dirty="0" smtClean="0"/>
            <a:t>ENGL 1110, English Composition I (3 credits) </a:t>
          </a:r>
          <a:endParaRPr lang="en-US" sz="2200" dirty="0"/>
        </a:p>
      </dgm:t>
    </dgm:pt>
    <dgm:pt modelId="{3C87C37B-843D-4857-94F7-1443CECFD28F}" type="parTrans" cxnId="{C3D29E5E-1C0D-4EEF-BEDF-C1F3265884E2}">
      <dgm:prSet/>
      <dgm:spPr/>
      <dgm:t>
        <a:bodyPr/>
        <a:lstStyle/>
        <a:p>
          <a:endParaRPr lang="en-US"/>
        </a:p>
      </dgm:t>
    </dgm:pt>
    <dgm:pt modelId="{C8721109-D473-4C20-B437-4AD3691D279B}" type="sibTrans" cxnId="{C3D29E5E-1C0D-4EEF-BEDF-C1F3265884E2}">
      <dgm:prSet/>
      <dgm:spPr/>
      <dgm:t>
        <a:bodyPr/>
        <a:lstStyle/>
        <a:p>
          <a:endParaRPr lang="en-US"/>
        </a:p>
      </dgm:t>
    </dgm:pt>
    <dgm:pt modelId="{3E1F8EEB-86D7-46B6-AEF6-B1922FCE77D1}">
      <dgm:prSet phldrT="[Text]"/>
      <dgm:spPr/>
      <dgm:t>
        <a:bodyPr/>
        <a:lstStyle/>
        <a:p>
          <a:pPr algn="l"/>
          <a:r>
            <a:rPr lang="en-US" dirty="0" smtClean="0"/>
            <a:t>Spring 2020</a:t>
          </a:r>
          <a:endParaRPr lang="en-US" dirty="0"/>
        </a:p>
      </dgm:t>
    </dgm:pt>
    <dgm:pt modelId="{3FCCFD32-01BF-4C5F-8521-5E1CA36C0355}" type="parTrans" cxnId="{5FD3C9C4-BFB2-476F-9566-660B36B8A123}">
      <dgm:prSet/>
      <dgm:spPr/>
      <dgm:t>
        <a:bodyPr/>
        <a:lstStyle/>
        <a:p>
          <a:endParaRPr lang="en-US"/>
        </a:p>
      </dgm:t>
    </dgm:pt>
    <dgm:pt modelId="{395EEE97-7FAB-4580-9092-88111917EB39}" type="sibTrans" cxnId="{5FD3C9C4-BFB2-476F-9566-660B36B8A123}">
      <dgm:prSet/>
      <dgm:spPr/>
      <dgm:t>
        <a:bodyPr/>
        <a:lstStyle/>
        <a:p>
          <a:endParaRPr lang="en-US"/>
        </a:p>
      </dgm:t>
    </dgm:pt>
    <dgm:pt modelId="{3507BEF5-A9A0-4817-B653-3E9963F31162}">
      <dgm:prSet phldrT="[Text]" custT="1"/>
      <dgm:spPr/>
      <dgm:t>
        <a:bodyPr/>
        <a:lstStyle/>
        <a:p>
          <a:r>
            <a:rPr lang="en-US" sz="2200" dirty="0" smtClean="0"/>
            <a:t>ENGL 1110, English Composition I (3 credits)</a:t>
          </a:r>
          <a:endParaRPr lang="en-US" sz="2200" dirty="0"/>
        </a:p>
      </dgm:t>
    </dgm:pt>
    <dgm:pt modelId="{76D22BFF-1086-4F9F-A5F6-F70241EFE77F}" type="parTrans" cxnId="{3FD874E3-C236-468C-B426-F5BE6F137F4C}">
      <dgm:prSet/>
      <dgm:spPr/>
      <dgm:t>
        <a:bodyPr/>
        <a:lstStyle/>
        <a:p>
          <a:endParaRPr lang="en-US"/>
        </a:p>
      </dgm:t>
    </dgm:pt>
    <dgm:pt modelId="{9CBC8B87-0A28-4AA8-BBF2-F02E814B3739}" type="sibTrans" cxnId="{3FD874E3-C236-468C-B426-F5BE6F137F4C}">
      <dgm:prSet/>
      <dgm:spPr/>
      <dgm:t>
        <a:bodyPr/>
        <a:lstStyle/>
        <a:p>
          <a:endParaRPr lang="en-US"/>
        </a:p>
      </dgm:t>
    </dgm:pt>
    <dgm:pt modelId="{D807D1EF-73A3-41A6-90E3-7EC1A90B79B6}">
      <dgm:prSet phldrT="[Text]" custT="1"/>
      <dgm:spPr/>
      <dgm:t>
        <a:bodyPr/>
        <a:lstStyle/>
        <a:p>
          <a:r>
            <a:rPr lang="en-US" sz="2200" dirty="0" smtClean="0"/>
            <a:t>PEHR 1750, Personal Health (3 credits)</a:t>
          </a:r>
          <a:endParaRPr lang="en-US" sz="2200" dirty="0"/>
        </a:p>
      </dgm:t>
    </dgm:pt>
    <dgm:pt modelId="{6FCA5E4D-B397-4D3D-97E7-3C3F37E04E60}" type="parTrans" cxnId="{A5178DDD-F898-4DB0-9A62-E2A631322402}">
      <dgm:prSet/>
      <dgm:spPr/>
      <dgm:t>
        <a:bodyPr/>
        <a:lstStyle/>
        <a:p>
          <a:endParaRPr lang="en-US"/>
        </a:p>
      </dgm:t>
    </dgm:pt>
    <dgm:pt modelId="{EAEE8EB3-EBAA-46CD-9BE9-2F367C9C7604}" type="sibTrans" cxnId="{A5178DDD-F898-4DB0-9A62-E2A631322402}">
      <dgm:prSet/>
      <dgm:spPr/>
      <dgm:t>
        <a:bodyPr/>
        <a:lstStyle/>
        <a:p>
          <a:endParaRPr lang="en-US"/>
        </a:p>
      </dgm:t>
    </dgm:pt>
    <dgm:pt modelId="{71530258-EA2E-4072-9671-A792E9836F60}" type="pres">
      <dgm:prSet presAssocID="{3612FECF-4618-4420-BEE6-6482843BAA5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FB64F1-E4BB-40CC-B433-A75C8F5D1FE2}" type="pres">
      <dgm:prSet presAssocID="{6CAE1F32-F068-4CE7-853B-48F71B6360F0}" presName="parentLin" presStyleCnt="0"/>
      <dgm:spPr/>
    </dgm:pt>
    <dgm:pt modelId="{E35F7142-328E-4FB8-884F-87A2E14C96B4}" type="pres">
      <dgm:prSet presAssocID="{6CAE1F32-F068-4CE7-853B-48F71B6360F0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C746B081-0C2E-4D2D-B123-D116B7CADF13}" type="pres">
      <dgm:prSet presAssocID="{6CAE1F32-F068-4CE7-853B-48F71B6360F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DB25FB-6754-4BEB-ABD1-5C3194799B42}" type="pres">
      <dgm:prSet presAssocID="{6CAE1F32-F068-4CE7-853B-48F71B6360F0}" presName="negativeSpace" presStyleCnt="0"/>
      <dgm:spPr/>
    </dgm:pt>
    <dgm:pt modelId="{3EB499F0-4919-4150-81EC-F1D76385E6AE}" type="pres">
      <dgm:prSet presAssocID="{6CAE1F32-F068-4CE7-853B-48F71B6360F0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E44C92-B4DA-4DE3-B2D9-89654E87727A}" type="pres">
      <dgm:prSet presAssocID="{9FDBB300-91AB-4D94-9199-CC2BC856C0F2}" presName="spaceBetweenRectangles" presStyleCnt="0"/>
      <dgm:spPr/>
    </dgm:pt>
    <dgm:pt modelId="{7B38601B-F684-4203-AED2-88A4E9402EDE}" type="pres">
      <dgm:prSet presAssocID="{3E1F8EEB-86D7-46B6-AEF6-B1922FCE77D1}" presName="parentLin" presStyleCnt="0"/>
      <dgm:spPr/>
    </dgm:pt>
    <dgm:pt modelId="{FD357791-0D4C-4D15-A0C7-25EBD2542A16}" type="pres">
      <dgm:prSet presAssocID="{3E1F8EEB-86D7-46B6-AEF6-B1922FCE77D1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8139ACE1-F9C1-4FF8-9F1A-82C4CADD6CAC}" type="pres">
      <dgm:prSet presAssocID="{3E1F8EEB-86D7-46B6-AEF6-B1922FCE77D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A866C1-AB67-4690-9C52-DD264AF4333F}" type="pres">
      <dgm:prSet presAssocID="{3E1F8EEB-86D7-46B6-AEF6-B1922FCE77D1}" presName="negativeSpace" presStyleCnt="0"/>
      <dgm:spPr/>
    </dgm:pt>
    <dgm:pt modelId="{C119823E-298F-4F86-9C6D-39D08378E511}" type="pres">
      <dgm:prSet presAssocID="{3E1F8EEB-86D7-46B6-AEF6-B1922FCE77D1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5178DDD-F898-4DB0-9A62-E2A631322402}" srcId="{3E1F8EEB-86D7-46B6-AEF6-B1922FCE77D1}" destId="{D807D1EF-73A3-41A6-90E3-7EC1A90B79B6}" srcOrd="1" destOrd="0" parTransId="{6FCA5E4D-B397-4D3D-97E7-3C3F37E04E60}" sibTransId="{EAEE8EB3-EBAA-46CD-9BE9-2F367C9C7604}"/>
    <dgm:cxn modelId="{143C214A-0CF6-4827-B7C7-0A33CC78A16C}" type="presOf" srcId="{3E1F8EEB-86D7-46B6-AEF6-B1922FCE77D1}" destId="{FD357791-0D4C-4D15-A0C7-25EBD2542A16}" srcOrd="0" destOrd="0" presId="urn:microsoft.com/office/officeart/2005/8/layout/list1"/>
    <dgm:cxn modelId="{C3D29E5E-1C0D-4EEF-BEDF-C1F3265884E2}" srcId="{6CAE1F32-F068-4CE7-853B-48F71B6360F0}" destId="{65CEEC84-5B20-4C10-9992-878BB1AC9FFA}" srcOrd="0" destOrd="0" parTransId="{3C87C37B-843D-4857-94F7-1443CECFD28F}" sibTransId="{C8721109-D473-4C20-B437-4AD3691D279B}"/>
    <dgm:cxn modelId="{57DDD31A-AADF-48E4-8C78-71111F0420FD}" type="presOf" srcId="{65CEEC84-5B20-4C10-9992-878BB1AC9FFA}" destId="{3EB499F0-4919-4150-81EC-F1D76385E6AE}" srcOrd="0" destOrd="0" presId="urn:microsoft.com/office/officeart/2005/8/layout/list1"/>
    <dgm:cxn modelId="{5FD3C9C4-BFB2-476F-9566-660B36B8A123}" srcId="{3612FECF-4618-4420-BEE6-6482843BAA50}" destId="{3E1F8EEB-86D7-46B6-AEF6-B1922FCE77D1}" srcOrd="1" destOrd="0" parTransId="{3FCCFD32-01BF-4C5F-8521-5E1CA36C0355}" sibTransId="{395EEE97-7FAB-4580-9092-88111917EB39}"/>
    <dgm:cxn modelId="{4599B286-DC5E-4CBA-9208-30E076EE40C1}" type="presOf" srcId="{3507BEF5-A9A0-4817-B653-3E9963F31162}" destId="{C119823E-298F-4F86-9C6D-39D08378E511}" srcOrd="0" destOrd="0" presId="urn:microsoft.com/office/officeart/2005/8/layout/list1"/>
    <dgm:cxn modelId="{3FD874E3-C236-468C-B426-F5BE6F137F4C}" srcId="{3E1F8EEB-86D7-46B6-AEF6-B1922FCE77D1}" destId="{3507BEF5-A9A0-4817-B653-3E9963F31162}" srcOrd="0" destOrd="0" parTransId="{76D22BFF-1086-4F9F-A5F6-F70241EFE77F}" sibTransId="{9CBC8B87-0A28-4AA8-BBF2-F02E814B3739}"/>
    <dgm:cxn modelId="{2A4A3726-B2FC-453D-94AC-EE19045F43E9}" type="presOf" srcId="{6CAE1F32-F068-4CE7-853B-48F71B6360F0}" destId="{C746B081-0C2E-4D2D-B123-D116B7CADF13}" srcOrd="1" destOrd="0" presId="urn:microsoft.com/office/officeart/2005/8/layout/list1"/>
    <dgm:cxn modelId="{1525F002-B74E-473A-B6A4-9D70C12201A0}" srcId="{3612FECF-4618-4420-BEE6-6482843BAA50}" destId="{6CAE1F32-F068-4CE7-853B-48F71B6360F0}" srcOrd="0" destOrd="0" parTransId="{D0C4ACDB-F281-4D02-BB03-5346A812B4DD}" sibTransId="{9FDBB300-91AB-4D94-9199-CC2BC856C0F2}"/>
    <dgm:cxn modelId="{0BD1A348-2BAF-42F5-A9B5-52FECD964EFE}" type="presOf" srcId="{3E1F8EEB-86D7-46B6-AEF6-B1922FCE77D1}" destId="{8139ACE1-F9C1-4FF8-9F1A-82C4CADD6CAC}" srcOrd="1" destOrd="0" presId="urn:microsoft.com/office/officeart/2005/8/layout/list1"/>
    <dgm:cxn modelId="{4045B1BE-E17E-4585-AB0E-48B3969A6FE3}" type="presOf" srcId="{6CAE1F32-F068-4CE7-853B-48F71B6360F0}" destId="{E35F7142-328E-4FB8-884F-87A2E14C96B4}" srcOrd="0" destOrd="0" presId="urn:microsoft.com/office/officeart/2005/8/layout/list1"/>
    <dgm:cxn modelId="{7245AABE-22A4-45E4-AB50-F4EB711F65A7}" type="presOf" srcId="{D807D1EF-73A3-41A6-90E3-7EC1A90B79B6}" destId="{C119823E-298F-4F86-9C6D-39D08378E511}" srcOrd="0" destOrd="1" presId="urn:microsoft.com/office/officeart/2005/8/layout/list1"/>
    <dgm:cxn modelId="{E8DC7CBD-9762-44D5-A33F-559DC55165E0}" type="presOf" srcId="{3612FECF-4618-4420-BEE6-6482843BAA50}" destId="{71530258-EA2E-4072-9671-A792E9836F60}" srcOrd="0" destOrd="0" presId="urn:microsoft.com/office/officeart/2005/8/layout/list1"/>
    <dgm:cxn modelId="{228D7AED-207C-4032-8C3E-6FE914FE703A}" type="presParOf" srcId="{71530258-EA2E-4072-9671-A792E9836F60}" destId="{93FB64F1-E4BB-40CC-B433-A75C8F5D1FE2}" srcOrd="0" destOrd="0" presId="urn:microsoft.com/office/officeart/2005/8/layout/list1"/>
    <dgm:cxn modelId="{920F8974-A7F7-44E4-9446-4CBE16F241D2}" type="presParOf" srcId="{93FB64F1-E4BB-40CC-B433-A75C8F5D1FE2}" destId="{E35F7142-328E-4FB8-884F-87A2E14C96B4}" srcOrd="0" destOrd="0" presId="urn:microsoft.com/office/officeart/2005/8/layout/list1"/>
    <dgm:cxn modelId="{10240265-2491-4373-9F85-114705FDBEA1}" type="presParOf" srcId="{93FB64F1-E4BB-40CC-B433-A75C8F5D1FE2}" destId="{C746B081-0C2E-4D2D-B123-D116B7CADF13}" srcOrd="1" destOrd="0" presId="urn:microsoft.com/office/officeart/2005/8/layout/list1"/>
    <dgm:cxn modelId="{D05221A4-07C1-4B70-8885-3AD3C7165243}" type="presParOf" srcId="{71530258-EA2E-4072-9671-A792E9836F60}" destId="{FFDB25FB-6754-4BEB-ABD1-5C3194799B42}" srcOrd="1" destOrd="0" presId="urn:microsoft.com/office/officeart/2005/8/layout/list1"/>
    <dgm:cxn modelId="{C4B9654A-26CF-418A-89F6-58F00D681B23}" type="presParOf" srcId="{71530258-EA2E-4072-9671-A792E9836F60}" destId="{3EB499F0-4919-4150-81EC-F1D76385E6AE}" srcOrd="2" destOrd="0" presId="urn:microsoft.com/office/officeart/2005/8/layout/list1"/>
    <dgm:cxn modelId="{DED98EFA-7038-4713-B1EA-737589C3B330}" type="presParOf" srcId="{71530258-EA2E-4072-9671-A792E9836F60}" destId="{11E44C92-B4DA-4DE3-B2D9-89654E87727A}" srcOrd="3" destOrd="0" presId="urn:microsoft.com/office/officeart/2005/8/layout/list1"/>
    <dgm:cxn modelId="{872FDD0C-A851-40DA-82AF-640DCD06EFE9}" type="presParOf" srcId="{71530258-EA2E-4072-9671-A792E9836F60}" destId="{7B38601B-F684-4203-AED2-88A4E9402EDE}" srcOrd="4" destOrd="0" presId="urn:microsoft.com/office/officeart/2005/8/layout/list1"/>
    <dgm:cxn modelId="{D84A93F6-C3A2-4153-84E4-8AC1A8C2DFCD}" type="presParOf" srcId="{7B38601B-F684-4203-AED2-88A4E9402EDE}" destId="{FD357791-0D4C-4D15-A0C7-25EBD2542A16}" srcOrd="0" destOrd="0" presId="urn:microsoft.com/office/officeart/2005/8/layout/list1"/>
    <dgm:cxn modelId="{59B37686-BA45-42CD-869C-A15E6A969EF9}" type="presParOf" srcId="{7B38601B-F684-4203-AED2-88A4E9402EDE}" destId="{8139ACE1-F9C1-4FF8-9F1A-82C4CADD6CAC}" srcOrd="1" destOrd="0" presId="urn:microsoft.com/office/officeart/2005/8/layout/list1"/>
    <dgm:cxn modelId="{AFE0CB3E-405B-4408-86C3-025565710B26}" type="presParOf" srcId="{71530258-EA2E-4072-9671-A792E9836F60}" destId="{67A866C1-AB67-4690-9C52-DD264AF4333F}" srcOrd="5" destOrd="0" presId="urn:microsoft.com/office/officeart/2005/8/layout/list1"/>
    <dgm:cxn modelId="{DD91B377-23BE-453F-A5BF-5ED3DA675FD8}" type="presParOf" srcId="{71530258-EA2E-4072-9671-A792E9836F60}" destId="{C119823E-298F-4F86-9C6D-39D08378E51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D0809E-B711-4FD1-97F3-76F927464CB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85D999-1456-4BA7-B5CA-4FD114BB777E}">
      <dgm:prSet phldrT="[Text]"/>
      <dgm:spPr/>
      <dgm:t>
        <a:bodyPr/>
        <a:lstStyle/>
        <a:p>
          <a:r>
            <a:rPr lang="en-US" dirty="0" smtClean="0"/>
            <a:t>Return to Lakeland</a:t>
          </a:r>
          <a:endParaRPr lang="en-US" dirty="0"/>
        </a:p>
      </dgm:t>
    </dgm:pt>
    <dgm:pt modelId="{1D77C211-4D41-4528-A191-8335389782BE}" type="parTrans" cxnId="{EC4BEB42-A178-426A-BACC-2189C944A8DB}">
      <dgm:prSet/>
      <dgm:spPr/>
      <dgm:t>
        <a:bodyPr/>
        <a:lstStyle/>
        <a:p>
          <a:endParaRPr lang="en-US"/>
        </a:p>
      </dgm:t>
    </dgm:pt>
    <dgm:pt modelId="{38C961EC-BFF8-43D7-BB4B-B896A659C9B7}" type="sibTrans" cxnId="{EC4BEB42-A178-426A-BACC-2189C944A8DB}">
      <dgm:prSet/>
      <dgm:spPr/>
      <dgm:t>
        <a:bodyPr/>
        <a:lstStyle/>
        <a:p>
          <a:endParaRPr lang="en-US"/>
        </a:p>
      </dgm:t>
    </dgm:pt>
    <dgm:pt modelId="{47F5D89F-7655-4046-8026-7FD72F12F063}">
      <dgm:prSet phldrT="[Text]"/>
      <dgm:spPr/>
      <dgm:t>
        <a:bodyPr/>
        <a:lstStyle/>
        <a:p>
          <a:r>
            <a:rPr lang="en-US" dirty="0" smtClean="0"/>
            <a:t>Return to High School Guidance Counselor</a:t>
          </a:r>
          <a:endParaRPr lang="en-US" dirty="0"/>
        </a:p>
      </dgm:t>
    </dgm:pt>
    <dgm:pt modelId="{C719D2A6-42E8-49F6-B827-E2726D0DF9B7}" type="parTrans" cxnId="{EBD60592-B120-4AE1-8026-08020EFF4B91}">
      <dgm:prSet/>
      <dgm:spPr/>
      <dgm:t>
        <a:bodyPr/>
        <a:lstStyle/>
        <a:p>
          <a:endParaRPr lang="en-US"/>
        </a:p>
      </dgm:t>
    </dgm:pt>
    <dgm:pt modelId="{8083F3DF-0E01-4946-A993-520CA73D53E3}" type="sibTrans" cxnId="{EBD60592-B120-4AE1-8026-08020EFF4B91}">
      <dgm:prSet/>
      <dgm:spPr/>
      <dgm:t>
        <a:bodyPr/>
        <a:lstStyle/>
        <a:p>
          <a:endParaRPr lang="en-US"/>
        </a:p>
      </dgm:t>
    </dgm:pt>
    <dgm:pt modelId="{8F4782BE-696C-460B-8348-565EB6AE3922}">
      <dgm:prSet phldrT="[Text]"/>
      <dgm:spPr/>
      <dgm:t>
        <a:bodyPr/>
        <a:lstStyle/>
        <a:p>
          <a:r>
            <a:rPr lang="en-US" dirty="0" smtClean="0"/>
            <a:t>Completed blue/yellow CCP Registration Authorization Form </a:t>
          </a:r>
          <a:endParaRPr lang="en-US" dirty="0"/>
        </a:p>
      </dgm:t>
    </dgm:pt>
    <dgm:pt modelId="{5188D45F-DC6F-47C3-8D01-9856BC76DBAA}" type="parTrans" cxnId="{2A60910C-91E3-467F-A5EE-A872EB4252A2}">
      <dgm:prSet/>
      <dgm:spPr/>
      <dgm:t>
        <a:bodyPr/>
        <a:lstStyle/>
        <a:p>
          <a:endParaRPr lang="en-US"/>
        </a:p>
      </dgm:t>
    </dgm:pt>
    <dgm:pt modelId="{5CEF761A-6503-4473-97ED-93A89884422B}" type="sibTrans" cxnId="{2A60910C-91E3-467F-A5EE-A872EB4252A2}">
      <dgm:prSet/>
      <dgm:spPr/>
      <dgm:t>
        <a:bodyPr/>
        <a:lstStyle/>
        <a:p>
          <a:endParaRPr lang="en-US"/>
        </a:p>
      </dgm:t>
    </dgm:pt>
    <dgm:pt modelId="{00638893-C9F2-40D2-A9BD-E12D165C335F}">
      <dgm:prSet phldrT="[Text]"/>
      <dgm:spPr/>
      <dgm:t>
        <a:bodyPr/>
        <a:lstStyle/>
        <a:p>
          <a:r>
            <a:rPr lang="en-US" dirty="0" smtClean="0"/>
            <a:t>Completed white CCP Registration Form</a:t>
          </a:r>
          <a:endParaRPr lang="en-US" dirty="0"/>
        </a:p>
      </dgm:t>
    </dgm:pt>
    <dgm:pt modelId="{11D4D64D-4DB9-4E8D-942A-C6CFF3271875}" type="parTrans" cxnId="{B1225801-35BA-4E45-A67E-6C7778CF4DCA}">
      <dgm:prSet/>
      <dgm:spPr/>
      <dgm:t>
        <a:bodyPr/>
        <a:lstStyle/>
        <a:p>
          <a:endParaRPr lang="en-US"/>
        </a:p>
      </dgm:t>
    </dgm:pt>
    <dgm:pt modelId="{1A60CB56-DD79-4A6A-8401-0FF775D4CCF1}" type="sibTrans" cxnId="{B1225801-35BA-4E45-A67E-6C7778CF4DCA}">
      <dgm:prSet/>
      <dgm:spPr/>
      <dgm:t>
        <a:bodyPr/>
        <a:lstStyle/>
        <a:p>
          <a:endParaRPr lang="en-US"/>
        </a:p>
      </dgm:t>
    </dgm:pt>
    <dgm:pt modelId="{14219EF0-F4DC-43F9-98AA-36FEF3632FCD}">
      <dgm:prSet phldrT="[Text]"/>
      <dgm:spPr/>
      <dgm:t>
        <a:bodyPr/>
        <a:lstStyle/>
        <a:p>
          <a:r>
            <a:rPr lang="en-US" dirty="0" smtClean="0"/>
            <a:t>Signed CCP Information Certification Form</a:t>
          </a:r>
          <a:endParaRPr lang="en-US" dirty="0"/>
        </a:p>
      </dgm:t>
    </dgm:pt>
    <dgm:pt modelId="{221AD08C-68A7-48BC-B793-FCB929CD187C}" type="parTrans" cxnId="{0D3D8F85-545E-4077-8885-B4AF8C763B14}">
      <dgm:prSet/>
      <dgm:spPr/>
      <dgm:t>
        <a:bodyPr/>
        <a:lstStyle/>
        <a:p>
          <a:endParaRPr lang="en-US"/>
        </a:p>
      </dgm:t>
    </dgm:pt>
    <dgm:pt modelId="{09C1EE3E-E527-43D6-B8CF-4FD6F3472165}" type="sibTrans" cxnId="{0D3D8F85-545E-4077-8885-B4AF8C763B14}">
      <dgm:prSet/>
      <dgm:spPr/>
      <dgm:t>
        <a:bodyPr/>
        <a:lstStyle/>
        <a:p>
          <a:endParaRPr lang="en-US"/>
        </a:p>
      </dgm:t>
    </dgm:pt>
    <dgm:pt modelId="{6CF59FF8-5A32-4242-AAFC-05FEEA45118A}" type="pres">
      <dgm:prSet presAssocID="{C7D0809E-B711-4FD1-97F3-76F927464CB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CC58515-5C28-4611-A904-067313C461FE}" type="pres">
      <dgm:prSet presAssocID="{7885D999-1456-4BA7-B5CA-4FD114BB777E}" presName="linNode" presStyleCnt="0"/>
      <dgm:spPr/>
    </dgm:pt>
    <dgm:pt modelId="{C239FA79-D9EC-4746-A54B-9836A4A86A48}" type="pres">
      <dgm:prSet presAssocID="{7885D999-1456-4BA7-B5CA-4FD114BB777E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B12A5-0072-4944-B642-C1E99D960546}" type="pres">
      <dgm:prSet presAssocID="{7885D999-1456-4BA7-B5CA-4FD114BB777E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ED6781-B99B-4094-BF06-CC45A7A4AD99}" type="pres">
      <dgm:prSet presAssocID="{38C961EC-BFF8-43D7-BB4B-B896A659C9B7}" presName="sp" presStyleCnt="0"/>
      <dgm:spPr/>
    </dgm:pt>
    <dgm:pt modelId="{AE5479B3-4739-48A0-A46B-75BE5C49A457}" type="pres">
      <dgm:prSet presAssocID="{47F5D89F-7655-4046-8026-7FD72F12F063}" presName="linNode" presStyleCnt="0"/>
      <dgm:spPr/>
    </dgm:pt>
    <dgm:pt modelId="{B094E8B3-3411-4A9C-9EB9-81EBCADAA30F}" type="pres">
      <dgm:prSet presAssocID="{47F5D89F-7655-4046-8026-7FD72F12F063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FEA277-6BD0-46DE-933F-ABBB3722F630}" type="pres">
      <dgm:prSet presAssocID="{47F5D89F-7655-4046-8026-7FD72F12F063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28BBB9-A208-4365-AFFB-66B542098951}" type="presOf" srcId="{8F4782BE-696C-460B-8348-565EB6AE3922}" destId="{3FFEA277-6BD0-46DE-933F-ABBB3722F630}" srcOrd="0" destOrd="0" presId="urn:microsoft.com/office/officeart/2005/8/layout/vList5"/>
    <dgm:cxn modelId="{5E94FB41-E35F-4A62-9F39-BECA5471C079}" type="presOf" srcId="{7885D999-1456-4BA7-B5CA-4FD114BB777E}" destId="{C239FA79-D9EC-4746-A54B-9836A4A86A48}" srcOrd="0" destOrd="0" presId="urn:microsoft.com/office/officeart/2005/8/layout/vList5"/>
    <dgm:cxn modelId="{B1225801-35BA-4E45-A67E-6C7778CF4DCA}" srcId="{7885D999-1456-4BA7-B5CA-4FD114BB777E}" destId="{00638893-C9F2-40D2-A9BD-E12D165C335F}" srcOrd="0" destOrd="0" parTransId="{11D4D64D-4DB9-4E8D-942A-C6CFF3271875}" sibTransId="{1A60CB56-DD79-4A6A-8401-0FF775D4CCF1}"/>
    <dgm:cxn modelId="{EBD60592-B120-4AE1-8026-08020EFF4B91}" srcId="{C7D0809E-B711-4FD1-97F3-76F927464CB9}" destId="{47F5D89F-7655-4046-8026-7FD72F12F063}" srcOrd="1" destOrd="0" parTransId="{C719D2A6-42E8-49F6-B827-E2726D0DF9B7}" sibTransId="{8083F3DF-0E01-4946-A993-520CA73D53E3}"/>
    <dgm:cxn modelId="{11A0EE1E-A4EF-4F57-ADD1-92404AA85EF4}" type="presOf" srcId="{14219EF0-F4DC-43F9-98AA-36FEF3632FCD}" destId="{260B12A5-0072-4944-B642-C1E99D960546}" srcOrd="0" destOrd="1" presId="urn:microsoft.com/office/officeart/2005/8/layout/vList5"/>
    <dgm:cxn modelId="{86F5910B-9F01-49C5-83F8-2E5EFFEFDCA3}" type="presOf" srcId="{47F5D89F-7655-4046-8026-7FD72F12F063}" destId="{B094E8B3-3411-4A9C-9EB9-81EBCADAA30F}" srcOrd="0" destOrd="0" presId="urn:microsoft.com/office/officeart/2005/8/layout/vList5"/>
    <dgm:cxn modelId="{9A625BB3-BA5C-46D3-9565-1B629E43BBA7}" type="presOf" srcId="{00638893-C9F2-40D2-A9BD-E12D165C335F}" destId="{260B12A5-0072-4944-B642-C1E99D960546}" srcOrd="0" destOrd="0" presId="urn:microsoft.com/office/officeart/2005/8/layout/vList5"/>
    <dgm:cxn modelId="{2A60910C-91E3-467F-A5EE-A872EB4252A2}" srcId="{47F5D89F-7655-4046-8026-7FD72F12F063}" destId="{8F4782BE-696C-460B-8348-565EB6AE3922}" srcOrd="0" destOrd="0" parTransId="{5188D45F-DC6F-47C3-8D01-9856BC76DBAA}" sibTransId="{5CEF761A-6503-4473-97ED-93A89884422B}"/>
    <dgm:cxn modelId="{2AAE2D91-B199-430D-8F6D-310D0772BC8E}" type="presOf" srcId="{C7D0809E-B711-4FD1-97F3-76F927464CB9}" destId="{6CF59FF8-5A32-4242-AAFC-05FEEA45118A}" srcOrd="0" destOrd="0" presId="urn:microsoft.com/office/officeart/2005/8/layout/vList5"/>
    <dgm:cxn modelId="{EC4BEB42-A178-426A-BACC-2189C944A8DB}" srcId="{C7D0809E-B711-4FD1-97F3-76F927464CB9}" destId="{7885D999-1456-4BA7-B5CA-4FD114BB777E}" srcOrd="0" destOrd="0" parTransId="{1D77C211-4D41-4528-A191-8335389782BE}" sibTransId="{38C961EC-BFF8-43D7-BB4B-B896A659C9B7}"/>
    <dgm:cxn modelId="{0D3D8F85-545E-4077-8885-B4AF8C763B14}" srcId="{7885D999-1456-4BA7-B5CA-4FD114BB777E}" destId="{14219EF0-F4DC-43F9-98AA-36FEF3632FCD}" srcOrd="1" destOrd="0" parTransId="{221AD08C-68A7-48BC-B793-FCB929CD187C}" sibTransId="{09C1EE3E-E527-43D6-B8CF-4FD6F3472165}"/>
    <dgm:cxn modelId="{F0108587-4435-464B-BAE7-38C4E57A7C9E}" type="presParOf" srcId="{6CF59FF8-5A32-4242-AAFC-05FEEA45118A}" destId="{8CC58515-5C28-4611-A904-067313C461FE}" srcOrd="0" destOrd="0" presId="urn:microsoft.com/office/officeart/2005/8/layout/vList5"/>
    <dgm:cxn modelId="{DFAB520B-9FA5-4B2F-9851-746A9352C3CC}" type="presParOf" srcId="{8CC58515-5C28-4611-A904-067313C461FE}" destId="{C239FA79-D9EC-4746-A54B-9836A4A86A48}" srcOrd="0" destOrd="0" presId="urn:microsoft.com/office/officeart/2005/8/layout/vList5"/>
    <dgm:cxn modelId="{0BCCB67C-153B-462A-AA47-860211B2950E}" type="presParOf" srcId="{8CC58515-5C28-4611-A904-067313C461FE}" destId="{260B12A5-0072-4944-B642-C1E99D960546}" srcOrd="1" destOrd="0" presId="urn:microsoft.com/office/officeart/2005/8/layout/vList5"/>
    <dgm:cxn modelId="{93F781CE-ABFB-4C71-97C3-8A8BA62DFA3E}" type="presParOf" srcId="{6CF59FF8-5A32-4242-AAFC-05FEEA45118A}" destId="{80ED6781-B99B-4094-BF06-CC45A7A4AD99}" srcOrd="1" destOrd="0" presId="urn:microsoft.com/office/officeart/2005/8/layout/vList5"/>
    <dgm:cxn modelId="{8288DFE9-71FD-47B2-A722-4097A0C619D7}" type="presParOf" srcId="{6CF59FF8-5A32-4242-AAFC-05FEEA45118A}" destId="{AE5479B3-4739-48A0-A46B-75BE5C49A457}" srcOrd="2" destOrd="0" presId="urn:microsoft.com/office/officeart/2005/8/layout/vList5"/>
    <dgm:cxn modelId="{2AA695E1-E255-4489-9748-9A24CB17FB3D}" type="presParOf" srcId="{AE5479B3-4739-48A0-A46B-75BE5C49A457}" destId="{B094E8B3-3411-4A9C-9EB9-81EBCADAA30F}" srcOrd="0" destOrd="0" presId="urn:microsoft.com/office/officeart/2005/8/layout/vList5"/>
    <dgm:cxn modelId="{ECA02B9E-CC74-4F55-A246-6AB02832C3D8}" type="presParOf" srcId="{AE5479B3-4739-48A0-A46B-75BE5C49A457}" destId="{3FFEA277-6BD0-46DE-933F-ABBB3722F63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243759-55D2-4236-A5BD-CB6D9E5AEDE8}">
      <dsp:nvSpPr>
        <dsp:cNvPr id="0" name=""/>
        <dsp:cNvSpPr/>
      </dsp:nvSpPr>
      <dsp:spPr>
        <a:xfrm>
          <a:off x="538691" y="13764"/>
          <a:ext cx="2208498" cy="1871876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353284-FD6C-4C89-A5F1-ED7BC35AE464}">
      <dsp:nvSpPr>
        <dsp:cNvPr id="0" name=""/>
        <dsp:cNvSpPr/>
      </dsp:nvSpPr>
      <dsp:spPr>
        <a:xfrm>
          <a:off x="538691" y="1328291"/>
          <a:ext cx="2208498" cy="454306"/>
        </a:xfrm>
        <a:prstGeom prst="rect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At the High School</a:t>
          </a:r>
          <a:endParaRPr lang="en-US" sz="2200" kern="1200" dirty="0"/>
        </a:p>
      </dsp:txBody>
      <dsp:txXfrm>
        <a:off x="538691" y="1328291"/>
        <a:ext cx="2208498" cy="454306"/>
      </dsp:txXfrm>
    </dsp:sp>
    <dsp:sp modelId="{325C893E-1462-446C-871D-3D0195E2754C}">
      <dsp:nvSpPr>
        <dsp:cNvPr id="0" name=""/>
        <dsp:cNvSpPr/>
      </dsp:nvSpPr>
      <dsp:spPr>
        <a:xfrm>
          <a:off x="2972450" y="3230"/>
          <a:ext cx="2208498" cy="1892944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0" b="-50000"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5B23EE-29CA-4BD1-9CAF-9A6EAA84F835}">
      <dsp:nvSpPr>
        <dsp:cNvPr id="0" name=""/>
        <dsp:cNvSpPr/>
      </dsp:nvSpPr>
      <dsp:spPr>
        <a:xfrm>
          <a:off x="2972450" y="1328291"/>
          <a:ext cx="2208498" cy="454306"/>
        </a:xfrm>
        <a:prstGeom prst="rect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At Lakeland </a:t>
          </a:r>
          <a:endParaRPr lang="en-US" sz="2200" kern="1200" dirty="0"/>
        </a:p>
      </dsp:txBody>
      <dsp:txXfrm>
        <a:off x="2972450" y="1328291"/>
        <a:ext cx="2208498" cy="454306"/>
      </dsp:txXfrm>
    </dsp:sp>
    <dsp:sp modelId="{8DE60BBA-3271-4C1D-AADD-BDDD82171BF6}">
      <dsp:nvSpPr>
        <dsp:cNvPr id="0" name=""/>
        <dsp:cNvSpPr/>
      </dsp:nvSpPr>
      <dsp:spPr>
        <a:xfrm>
          <a:off x="5406209" y="3230"/>
          <a:ext cx="2208498" cy="189294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D468E9-E5D7-469E-A3EA-949EED0648AB}">
      <dsp:nvSpPr>
        <dsp:cNvPr id="0" name=""/>
        <dsp:cNvSpPr/>
      </dsp:nvSpPr>
      <dsp:spPr>
        <a:xfrm>
          <a:off x="5406209" y="1328291"/>
          <a:ext cx="2208498" cy="454306"/>
        </a:xfrm>
        <a:prstGeom prst="rect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Online</a:t>
          </a:r>
          <a:endParaRPr lang="en-US" sz="2200" kern="1200" dirty="0"/>
        </a:p>
      </dsp:txBody>
      <dsp:txXfrm>
        <a:off x="5406209" y="1328291"/>
        <a:ext cx="2208498" cy="454306"/>
      </dsp:txXfrm>
    </dsp:sp>
    <dsp:sp modelId="{BCD00E4E-E81E-4977-A8E7-FBA34B4FDCCE}">
      <dsp:nvSpPr>
        <dsp:cNvPr id="0" name=""/>
        <dsp:cNvSpPr/>
      </dsp:nvSpPr>
      <dsp:spPr>
        <a:xfrm>
          <a:off x="2972450" y="2117024"/>
          <a:ext cx="2208498" cy="1892944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4EB979-3A87-4CB5-AFD2-6D26508D6223}">
      <dsp:nvSpPr>
        <dsp:cNvPr id="0" name=""/>
        <dsp:cNvSpPr/>
      </dsp:nvSpPr>
      <dsp:spPr>
        <a:xfrm>
          <a:off x="2972450" y="3442086"/>
          <a:ext cx="2208498" cy="454306"/>
        </a:xfrm>
        <a:prstGeom prst="rect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All of the Above!</a:t>
          </a:r>
          <a:endParaRPr lang="en-US" sz="2200" kern="1200" dirty="0"/>
        </a:p>
      </dsp:txBody>
      <dsp:txXfrm>
        <a:off x="2972450" y="3442086"/>
        <a:ext cx="2208498" cy="4543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B499F0-4919-4150-81EC-F1D76385E6AE}">
      <dsp:nvSpPr>
        <dsp:cNvPr id="0" name=""/>
        <dsp:cNvSpPr/>
      </dsp:nvSpPr>
      <dsp:spPr>
        <a:xfrm>
          <a:off x="0" y="401700"/>
          <a:ext cx="7620000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397" tIns="499872" rIns="591397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ENGL 1110, English Composition I (3 credits) </a:t>
          </a:r>
          <a:endParaRPr lang="en-US" sz="2400" kern="1200" dirty="0"/>
        </a:p>
      </dsp:txBody>
      <dsp:txXfrm>
        <a:off x="0" y="401700"/>
        <a:ext cx="7620000" cy="1020600"/>
      </dsp:txXfrm>
    </dsp:sp>
    <dsp:sp modelId="{C746B081-0C2E-4D2D-B123-D116B7CADF13}">
      <dsp:nvSpPr>
        <dsp:cNvPr id="0" name=""/>
        <dsp:cNvSpPr/>
      </dsp:nvSpPr>
      <dsp:spPr>
        <a:xfrm>
          <a:off x="381000" y="47460"/>
          <a:ext cx="533400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Fall   2019    </a:t>
          </a:r>
          <a:endParaRPr lang="en-US" sz="2400" kern="1200" dirty="0"/>
        </a:p>
      </dsp:txBody>
      <dsp:txXfrm>
        <a:off x="415585" y="82045"/>
        <a:ext cx="5264830" cy="639310"/>
      </dsp:txXfrm>
    </dsp:sp>
    <dsp:sp modelId="{C119823E-298F-4F86-9C6D-39D08378E511}">
      <dsp:nvSpPr>
        <dsp:cNvPr id="0" name=""/>
        <dsp:cNvSpPr/>
      </dsp:nvSpPr>
      <dsp:spPr>
        <a:xfrm>
          <a:off x="0" y="1906140"/>
          <a:ext cx="7620000" cy="132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397" tIns="499872" rIns="591397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ENGL 1110, English Composition I (3 credits)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PEHR 1750, Personal Health (3 credits)</a:t>
          </a:r>
          <a:endParaRPr lang="en-US" sz="2200" kern="1200" dirty="0"/>
        </a:p>
      </dsp:txBody>
      <dsp:txXfrm>
        <a:off x="0" y="1906140"/>
        <a:ext cx="7620000" cy="1323000"/>
      </dsp:txXfrm>
    </dsp:sp>
    <dsp:sp modelId="{8139ACE1-F9C1-4FF8-9F1A-82C4CADD6CAC}">
      <dsp:nvSpPr>
        <dsp:cNvPr id="0" name=""/>
        <dsp:cNvSpPr/>
      </dsp:nvSpPr>
      <dsp:spPr>
        <a:xfrm>
          <a:off x="381000" y="1551900"/>
          <a:ext cx="533400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613" tIns="0" rIns="20161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Spring 2020</a:t>
          </a:r>
          <a:endParaRPr lang="en-US" sz="2400" kern="1200" dirty="0"/>
        </a:p>
      </dsp:txBody>
      <dsp:txXfrm>
        <a:off x="415585" y="1586485"/>
        <a:ext cx="5264830" cy="63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B12A5-0072-4944-B642-C1E99D960546}">
      <dsp:nvSpPr>
        <dsp:cNvPr id="0" name=""/>
        <dsp:cNvSpPr/>
      </dsp:nvSpPr>
      <dsp:spPr>
        <a:xfrm rot="5400000">
          <a:off x="4950921" y="-1826923"/>
          <a:ext cx="129041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Completed white CCP Registration Form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Signed CCP Information Certification Form</a:t>
          </a:r>
          <a:endParaRPr lang="en-US" sz="2300" kern="1200" dirty="0"/>
        </a:p>
      </dsp:txBody>
      <dsp:txXfrm rot="-5400000">
        <a:off x="2962656" y="224335"/>
        <a:ext cx="5203951" cy="1164426"/>
      </dsp:txXfrm>
    </dsp:sp>
    <dsp:sp modelId="{C239FA79-D9EC-4746-A54B-9836A4A86A48}">
      <dsp:nvSpPr>
        <dsp:cNvPr id="0" name=""/>
        <dsp:cNvSpPr/>
      </dsp:nvSpPr>
      <dsp:spPr>
        <a:xfrm>
          <a:off x="0" y="40"/>
          <a:ext cx="2962656" cy="16130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Return to Lakeland</a:t>
          </a:r>
          <a:endParaRPr lang="en-US" sz="3000" kern="1200" dirty="0"/>
        </a:p>
      </dsp:txBody>
      <dsp:txXfrm>
        <a:off x="78741" y="78781"/>
        <a:ext cx="2805174" cy="1455533"/>
      </dsp:txXfrm>
    </dsp:sp>
    <dsp:sp modelId="{3FFEA277-6BD0-46DE-933F-ABBB3722F630}">
      <dsp:nvSpPr>
        <dsp:cNvPr id="0" name=""/>
        <dsp:cNvSpPr/>
      </dsp:nvSpPr>
      <dsp:spPr>
        <a:xfrm rot="5400000">
          <a:off x="4950921" y="-133257"/>
          <a:ext cx="129041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Completed blue/yellow CCP Registration Authorization Form </a:t>
          </a:r>
          <a:endParaRPr lang="en-US" sz="2300" kern="1200" dirty="0"/>
        </a:p>
      </dsp:txBody>
      <dsp:txXfrm rot="-5400000">
        <a:off x="2962656" y="1918001"/>
        <a:ext cx="5203951" cy="1164426"/>
      </dsp:txXfrm>
    </dsp:sp>
    <dsp:sp modelId="{B094E8B3-3411-4A9C-9EB9-81EBCADAA30F}">
      <dsp:nvSpPr>
        <dsp:cNvPr id="0" name=""/>
        <dsp:cNvSpPr/>
      </dsp:nvSpPr>
      <dsp:spPr>
        <a:xfrm>
          <a:off x="0" y="1693706"/>
          <a:ext cx="2962656" cy="16130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Return to High School Guidance Counselor</a:t>
          </a:r>
          <a:endParaRPr lang="en-US" sz="3000" kern="1200" dirty="0"/>
        </a:p>
      </dsp:txBody>
      <dsp:txXfrm>
        <a:off x="78741" y="1772447"/>
        <a:ext cx="2805174" cy="14555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BendingPictureSemiTransparentText">
  <dgm:title val=""/>
  <dgm:desc val=""/>
  <dgm:catLst>
    <dgm:cat type="picture" pri="7000"/>
    <dgm:cat type="pictureconvert" pri="7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1.19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1667"/>
        </dgm:alg>
        <dgm:shape xmlns:r="http://schemas.openxmlformats.org/officeDocument/2006/relationships" r:blip="">
          <dgm:adjLst/>
        </dgm:shape>
        <dgm:constrLst>
          <dgm:constr type="l" for="ch" forName="rect1" refType="w" fact="0"/>
          <dgm:constr type="t" for="ch" forName="rect1" refType="h" fact="0"/>
          <dgm:constr type="w" for="ch" forName="rect1" refType="w"/>
          <dgm:constr type="h" for="ch" forName="rect1" refType="h"/>
          <dgm:constr type="l" for="ch" forName="rect2" refType="w" fact="0"/>
          <dgm:constr type="t" for="ch" forName="rect2" refType="h" fact="0.7"/>
          <dgm:constr type="w" for="ch" forName="rect2" refType="w"/>
          <dgm:constr type="h" for="ch" forName="rect2" refType="h" fact="0.24"/>
        </dgm:constrLst>
        <dgm:layoutNode name="rect1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rect2" styleLbl="trBgShp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28795-D9D1-43A3-B002-6A57E4EAEB1E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39419-B397-449F-9F77-8A0FB3A3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71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430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308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12BE70-6467-4984-B1ED-AF65F49B8512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95B832-1BC9-44C5-A9E3-3129990D9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9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1"/>
            <a:ext cx="2057400" cy="4876800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1"/>
            <a:ext cx="6019800" cy="4267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12BE70-6467-4984-B1ED-AF65F49B8512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95B832-1BC9-44C5-A9E3-3129990D9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3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306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2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557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2057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12BE70-6467-4984-B1ED-AF65F49B8512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95B832-1BC9-44C5-A9E3-3129990D9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3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12BE70-6467-4984-B1ED-AF65F49B8512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95B832-1BC9-44C5-A9E3-3129990D9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37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2930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930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12BE70-6467-4984-B1ED-AF65F49B8512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95B832-1BC9-44C5-A9E3-3129990D9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628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12BE70-6467-4984-B1ED-AF65F49B8512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95B832-1BC9-44C5-A9E3-3129990D9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49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12BE70-6467-4984-B1ED-AF65F49B8512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95B832-1BC9-44C5-A9E3-3129990D9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197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06450"/>
            <a:ext cx="5111750" cy="45275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362867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12BE70-6467-4984-B1ED-AF65F49B8512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95B832-1BC9-44C5-A9E3-3129990D9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38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9624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0480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529138"/>
            <a:ext cx="5486400" cy="423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12BE70-6467-4984-B1ED-AF65F49B8512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95B832-1BC9-44C5-A9E3-3129990D9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72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7307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98637"/>
            <a:ext cx="8229600" cy="3230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663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kelandcc.edu/ccp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tcooper@lakelandcc.edu" TargetMode="External"/><Relationship Id="rId2" Type="http://schemas.openxmlformats.org/officeDocument/2006/relationships/hyperlink" Target="mailto:jdiemer@lakelandcc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brown127@lakelandcc.edu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College Credit Plus (CCP)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New Student Orientation and Registration Session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5917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 Considerations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886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You only have two weeks to make a schedule change without a financial penalty </a:t>
            </a:r>
          </a:p>
          <a:p>
            <a:r>
              <a:rPr lang="en-US" dirty="0" smtClean="0"/>
              <a:t>All schedule changes must occur at the high school </a:t>
            </a:r>
            <a:r>
              <a:rPr lang="en-US" u="sng" dirty="0" smtClean="0"/>
              <a:t>AND</a:t>
            </a:r>
            <a:r>
              <a:rPr lang="en-US" dirty="0" smtClean="0"/>
              <a:t> at Lakeland using the CCP Schedule Change Form (online)</a:t>
            </a:r>
          </a:p>
          <a:p>
            <a:r>
              <a:rPr lang="en-US" dirty="0" smtClean="0"/>
              <a:t>The family will be billed by the school district if the student does not successfully complete the course or withdraws after the first two weeks.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94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CCP Probation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581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CCP students will be placed on CCP Probation if:</a:t>
            </a:r>
          </a:p>
          <a:p>
            <a:pPr lvl="1"/>
            <a:r>
              <a:rPr lang="en-US" dirty="0" smtClean="0"/>
              <a:t>They earn below a 2.0 cumulative GPA</a:t>
            </a:r>
          </a:p>
          <a:p>
            <a:pPr lvl="1"/>
            <a:r>
              <a:rPr lang="en-US" dirty="0" smtClean="0"/>
              <a:t>Withdraw from 2 or more courses in a semester</a:t>
            </a:r>
          </a:p>
          <a:p>
            <a:r>
              <a:rPr lang="en-US" dirty="0" smtClean="0"/>
              <a:t>While on CCP Probation:</a:t>
            </a:r>
          </a:p>
          <a:p>
            <a:pPr lvl="1"/>
            <a:r>
              <a:rPr lang="en-US" dirty="0" smtClean="0"/>
              <a:t>Students can only take one course</a:t>
            </a:r>
          </a:p>
          <a:p>
            <a:pPr lvl="1"/>
            <a:r>
              <a:rPr lang="en-US" dirty="0" smtClean="0"/>
              <a:t>The course cannot be one that the student has failed previously</a:t>
            </a:r>
          </a:p>
          <a:p>
            <a:pPr lvl="1"/>
            <a:r>
              <a:rPr lang="en-US" dirty="0" smtClean="0"/>
              <a:t>On probation until GPA improves to 2.0 or higher</a:t>
            </a:r>
          </a:p>
          <a:p>
            <a:pPr lvl="1"/>
            <a:r>
              <a:rPr lang="en-US" dirty="0" smtClean="0"/>
              <a:t>Students can appeal to their high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20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CCP Dismissal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student is put on CCP Dismissal if they have been on CCP Probation for 2 consecutive terms</a:t>
            </a:r>
          </a:p>
          <a:p>
            <a:r>
              <a:rPr lang="en-US" dirty="0" smtClean="0"/>
              <a:t>Once a student is dismissed, they may not enroll in college courses for the following term</a:t>
            </a:r>
          </a:p>
          <a:p>
            <a:r>
              <a:rPr lang="en-US" dirty="0" smtClean="0"/>
              <a:t>After one term on dismissal, the student may make a request to the high school to continue, which will be determined by high school’s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4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 a Lakeland Student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34591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Personalized advising</a:t>
            </a:r>
          </a:p>
          <a:p>
            <a:r>
              <a:rPr lang="en-US" dirty="0" smtClean="0"/>
              <a:t>Free tutoring on campus and via distance</a:t>
            </a:r>
          </a:p>
          <a:p>
            <a:r>
              <a:rPr lang="en-US" dirty="0" smtClean="0"/>
              <a:t>Ability to participate in clubs and student groups</a:t>
            </a:r>
          </a:p>
          <a:p>
            <a:r>
              <a:rPr lang="en-US" dirty="0" smtClean="0"/>
              <a:t>Courses transfer seamlessly to other publicly funded institutions in Ohio</a:t>
            </a:r>
          </a:p>
          <a:p>
            <a:r>
              <a:rPr lang="en-US" dirty="0" smtClean="0"/>
              <a:t>Transfer </a:t>
            </a:r>
            <a:r>
              <a:rPr lang="en-US" dirty="0"/>
              <a:t>Center </a:t>
            </a:r>
            <a:r>
              <a:rPr lang="en-US" dirty="0" smtClean="0"/>
              <a:t>(www.transferology.com)</a:t>
            </a:r>
          </a:p>
          <a:p>
            <a:r>
              <a:rPr lang="en-US" dirty="0" smtClean="0"/>
              <a:t>Lakeland student email account – it’s your responsibility to read your emails regularly.</a:t>
            </a:r>
          </a:p>
          <a:p>
            <a:r>
              <a:rPr lang="en-US" dirty="0" smtClean="0"/>
              <a:t>Lakeland ID cards are available on the main campus.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07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Opportunities at Lakeland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High School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59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Much Money Can You Save?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76400"/>
          <a:ext cx="8229600" cy="3306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310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Completing a Degree at Lakeland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Associate of Arts / Associate of Science are transfer degrees</a:t>
            </a:r>
          </a:p>
          <a:p>
            <a:r>
              <a:rPr lang="en-US" dirty="0" smtClean="0"/>
              <a:t>Lakeland has over 130 degree and certificate programs</a:t>
            </a:r>
          </a:p>
          <a:p>
            <a:r>
              <a:rPr lang="en-US" dirty="0" smtClean="0"/>
              <a:t>Proven success - 96% of Lakeland graduates find employment or continue their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7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Lakeland Honors Program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016"/>
            <a:ext cx="8229600" cy="3657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Lakeland’s honors program offers:</a:t>
            </a:r>
          </a:p>
          <a:p>
            <a:pPr lvl="1"/>
            <a:r>
              <a:rPr lang="en-US" dirty="0" smtClean="0"/>
              <a:t>An honors curriculum</a:t>
            </a:r>
          </a:p>
          <a:p>
            <a:pPr lvl="1"/>
            <a:r>
              <a:rPr lang="en-US" dirty="0" smtClean="0"/>
              <a:t>Experiential opportunities</a:t>
            </a:r>
          </a:p>
          <a:p>
            <a:pPr lvl="1"/>
            <a:r>
              <a:rPr lang="en-US" dirty="0" smtClean="0"/>
              <a:t>Ease of transfer to a partner college or university</a:t>
            </a:r>
          </a:p>
          <a:p>
            <a:pPr lvl="1"/>
            <a:r>
              <a:rPr lang="en-US" dirty="0" smtClean="0"/>
              <a:t>A unique honors portfolio upon program completion</a:t>
            </a:r>
          </a:p>
          <a:p>
            <a:pPr lvl="1"/>
            <a:r>
              <a:rPr lang="en-US" dirty="0" smtClean="0"/>
              <a:t>Honors scholarships available</a:t>
            </a:r>
          </a:p>
          <a:p>
            <a:r>
              <a:rPr lang="en-US" dirty="0" smtClean="0"/>
              <a:t>Admission requirements:</a:t>
            </a:r>
          </a:p>
          <a:p>
            <a:pPr lvl="1"/>
            <a:r>
              <a:rPr lang="en-US" dirty="0" smtClean="0"/>
              <a:t>High School GPA of 3.5</a:t>
            </a:r>
          </a:p>
          <a:p>
            <a:pPr lvl="1"/>
            <a:r>
              <a:rPr lang="en-US" dirty="0" smtClean="0"/>
              <a:t>ACT or SAT submission</a:t>
            </a:r>
          </a:p>
          <a:p>
            <a:r>
              <a:rPr lang="en-US" dirty="0" smtClean="0"/>
              <a:t>Not open to CCP students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7" name="Picture 6" descr="Sticky note 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69846">
            <a:off x="5134707" y="2863186"/>
            <a:ext cx="4003431" cy="41796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21101381">
            <a:off x="5436574" y="3823123"/>
            <a:ext cx="3647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Honors Courses:</a:t>
            </a:r>
          </a:p>
          <a:p>
            <a:endParaRPr lang="en-US" sz="1200" dirty="0" smtClean="0"/>
          </a:p>
          <a:p>
            <a:r>
              <a:rPr lang="en-US" sz="1600" dirty="0" smtClean="0"/>
              <a:t>FYEX 1000	     First Year Experience</a:t>
            </a:r>
          </a:p>
          <a:p>
            <a:r>
              <a:rPr lang="en-US" sz="1600" dirty="0" smtClean="0"/>
              <a:t>PSYC 1500	     Intro </a:t>
            </a:r>
            <a:r>
              <a:rPr lang="en-US" sz="1600" dirty="0"/>
              <a:t>to </a:t>
            </a:r>
            <a:r>
              <a:rPr lang="en-US" sz="1600" dirty="0" smtClean="0"/>
              <a:t>Psychology</a:t>
            </a:r>
          </a:p>
          <a:p>
            <a:r>
              <a:rPr lang="en-US" sz="1600" dirty="0" smtClean="0"/>
              <a:t>PHIL 1500	     Intro </a:t>
            </a:r>
            <a:r>
              <a:rPr lang="en-US" sz="1600" dirty="0"/>
              <a:t>to </a:t>
            </a:r>
            <a:r>
              <a:rPr lang="en-US" sz="1600" dirty="0" smtClean="0"/>
              <a:t>Philosophy</a:t>
            </a:r>
            <a:endParaRPr lang="en-US" sz="1600" dirty="0"/>
          </a:p>
          <a:p>
            <a:r>
              <a:rPr lang="en-US" sz="1600" dirty="0" smtClean="0"/>
              <a:t>COMM 1000  Effective </a:t>
            </a:r>
            <a:r>
              <a:rPr lang="en-US" sz="1600" dirty="0"/>
              <a:t>Public </a:t>
            </a:r>
            <a:r>
              <a:rPr lang="en-US" sz="1600" dirty="0" smtClean="0"/>
              <a:t>Speaking</a:t>
            </a:r>
          </a:p>
          <a:p>
            <a:r>
              <a:rPr lang="en-US" sz="1600" dirty="0" smtClean="0"/>
              <a:t>GEOG 1600    World </a:t>
            </a:r>
            <a:r>
              <a:rPr lang="en-US" sz="1600" dirty="0"/>
              <a:t>Regional </a:t>
            </a:r>
            <a:r>
              <a:rPr lang="en-US" sz="1600" dirty="0" smtClean="0"/>
              <a:t>Geography</a:t>
            </a:r>
          </a:p>
          <a:p>
            <a:r>
              <a:rPr lang="en-US" sz="1600" dirty="0" smtClean="0"/>
              <a:t>BUSM 1300    Intro to Business</a:t>
            </a:r>
          </a:p>
          <a:p>
            <a:r>
              <a:rPr lang="en-US" sz="1600" dirty="0" smtClean="0"/>
              <a:t>POLS 2200      Intro to International                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                Relations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05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Holden University Center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8616"/>
            <a:ext cx="8229600" cy="3535363"/>
          </a:xfrm>
        </p:spPr>
        <p:txBody>
          <a:bodyPr/>
          <a:lstStyle/>
          <a:p>
            <a:r>
              <a:rPr lang="en-US" dirty="0" smtClean="0"/>
              <a:t>22 Bachelor degrees</a:t>
            </a:r>
            <a:r>
              <a:rPr lang="en-US" smtClean="0"/>
              <a:t>, 13 </a:t>
            </a:r>
            <a:r>
              <a:rPr lang="en-US" dirty="0" smtClean="0"/>
              <a:t>graduate degrees</a:t>
            </a:r>
          </a:p>
          <a:p>
            <a:r>
              <a:rPr lang="en-US" dirty="0" smtClean="0"/>
              <a:t>11 partner institutions </a:t>
            </a:r>
            <a:endParaRPr lang="en-US" dirty="0"/>
          </a:p>
        </p:txBody>
      </p:sp>
      <p:pic>
        <p:nvPicPr>
          <p:cNvPr id="3074" name="Picture 2" descr="Cleveland State Univers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688" y="3656316"/>
            <a:ext cx="23812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iram Colle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652" y="5024169"/>
            <a:ext cx="2260329" cy="777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Lake Erie Colle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317" y="3275780"/>
            <a:ext cx="2528862" cy="859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Franklin Universit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02" y="4043464"/>
            <a:ext cx="238125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John Carroll Universit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300" y="3580819"/>
            <a:ext cx="2381250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Kent State Universit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688" y="4676507"/>
            <a:ext cx="238125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 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02" y="2640933"/>
            <a:ext cx="2381250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2" name="Picture 20" descr="The University of Akro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688" y="2464721"/>
            <a:ext cx="2381250" cy="102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4" name="Picture 22" descr="Ursuline College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435" y="2133991"/>
            <a:ext cx="2381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6" name="Picture 24" descr="Youngstown State University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958" y="3092936"/>
            <a:ext cx="2021008" cy="52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192" y="4146897"/>
            <a:ext cx="238125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65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Course Registration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440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Expectations for tonight’s program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1"/>
            <a:ext cx="8763000" cy="35051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Review important information about the CCP Program</a:t>
            </a:r>
          </a:p>
          <a:p>
            <a:r>
              <a:rPr lang="en-US" dirty="0" smtClean="0"/>
              <a:t>Register for your classes and complete the CCP Registration Authorization </a:t>
            </a:r>
            <a:r>
              <a:rPr lang="en-US" dirty="0"/>
              <a:t>F</a:t>
            </a:r>
            <a:r>
              <a:rPr lang="en-US" dirty="0" smtClean="0"/>
              <a:t>orm that you will return to your high school guidance counselor.</a:t>
            </a:r>
          </a:p>
          <a:p>
            <a:r>
              <a:rPr lang="en-US" dirty="0" smtClean="0"/>
              <a:t>Sign the CCP Certification </a:t>
            </a:r>
            <a:r>
              <a:rPr lang="en-US" dirty="0"/>
              <a:t>F</a:t>
            </a:r>
            <a:r>
              <a:rPr lang="en-US" dirty="0" smtClean="0"/>
              <a:t>orm</a:t>
            </a:r>
          </a:p>
          <a:p>
            <a:r>
              <a:rPr lang="en-US" dirty="0" smtClean="0"/>
              <a:t>Review the next steps for taking your courses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550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CCP Registration Authorization Form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This form needs to be completed, signed by the parent and student, and handed back in to your guidance counselor.</a:t>
            </a:r>
          </a:p>
          <a:p>
            <a:r>
              <a:rPr lang="en-US" dirty="0" smtClean="0"/>
              <a:t>Form colors </a:t>
            </a:r>
          </a:p>
          <a:p>
            <a:pPr lvl="1"/>
            <a:r>
              <a:rPr lang="en-US" u="heavy" dirty="0" smtClean="0">
                <a:uFill>
                  <a:solidFill>
                    <a:schemeClr val="tx2">
                      <a:lumMod val="60000"/>
                      <a:lumOff val="40000"/>
                    </a:schemeClr>
                  </a:solidFill>
                </a:uFill>
              </a:rPr>
              <a:t>Blue</a:t>
            </a:r>
            <a:r>
              <a:rPr lang="en-US" dirty="0" smtClean="0"/>
              <a:t>:  Admitted CCP students</a:t>
            </a:r>
          </a:p>
          <a:p>
            <a:pPr lvl="1"/>
            <a:r>
              <a:rPr lang="en-US" u="heavy" dirty="0" smtClean="0">
                <a:uFill>
                  <a:solidFill>
                    <a:srgbClr val="FFFF00"/>
                  </a:solidFill>
                </a:uFill>
              </a:rPr>
              <a:t>Yellow</a:t>
            </a:r>
            <a:r>
              <a:rPr lang="en-US" dirty="0" smtClean="0"/>
              <a:t>:  Students who still need to complete the admissions process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Please do not add any additional courses to this form without informing your high school counselor and the CCP office at Lakeland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13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rol 4"/>
          <p:cNvSpPr>
            <a:spLocks noChangeArrowheads="1" noChangeShapeType="1"/>
          </p:cNvSpPr>
          <p:nvPr/>
        </p:nvSpPr>
        <p:spPr bwMode="auto">
          <a:xfrm>
            <a:off x="1233488" y="5064125"/>
            <a:ext cx="7150100" cy="24844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66699" y="228600"/>
            <a:ext cx="8420101" cy="38408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You will complete both the white and the blue/yellow registration authorization forms using the information below: 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851253"/>
              </p:ext>
            </p:extLst>
          </p:nvPr>
        </p:nvGraphicFramePr>
        <p:xfrm>
          <a:off x="361949" y="3084688"/>
          <a:ext cx="8229600" cy="1715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53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5024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CRN Number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Course Number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Course</a:t>
                      </a:r>
                      <a:r>
                        <a:rPr lang="en-US" sz="15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Title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Credit Hours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HS Credits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044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11430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 1110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English Composition 1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M-F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9:35-10:25 AM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62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11752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 1110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English Composition 1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M-F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1:15-2:05 PM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4730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CCP Registration Authorization Form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551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Tonight’s Registration –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Fall ONLY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516505"/>
              </p:ext>
            </p:extLst>
          </p:nvPr>
        </p:nvGraphicFramePr>
        <p:xfrm>
          <a:off x="457200" y="1676400"/>
          <a:ext cx="8229600" cy="3306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344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Steps…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657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You will receive your schedule/bill in the mail. Please note that the CCP program covers tuition, fees and books – </a:t>
            </a:r>
            <a:r>
              <a:rPr lang="en-US" dirty="0" smtClean="0">
                <a:solidFill>
                  <a:srgbClr val="FF0000"/>
                </a:solidFill>
              </a:rPr>
              <a:t>this is not a bill.</a:t>
            </a:r>
          </a:p>
          <a:p>
            <a:r>
              <a:rPr lang="en-US" dirty="0" smtClean="0"/>
              <a:t>If you want to drop or add a class, print the CCP Schedule Change Authorization Form from Lakeland’s CCP website. </a:t>
            </a:r>
            <a:r>
              <a:rPr lang="en-US" dirty="0" smtClean="0">
                <a:solidFill>
                  <a:srgbClr val="FF0000"/>
                </a:solidFill>
              </a:rPr>
              <a:t>This must be filled out even when dropping a CCP course taken at the high school.</a:t>
            </a:r>
          </a:p>
          <a:p>
            <a:r>
              <a:rPr lang="en-US" dirty="0" smtClean="0"/>
              <a:t>Your text books will be provided in class. Books for courses taken at Lakeland or online are picked up and returned to the Lakeland Bookstore each semester.</a:t>
            </a:r>
          </a:p>
        </p:txBody>
      </p:sp>
    </p:spTree>
    <p:extLst>
      <p:ext uri="{BB962C8B-B14F-4D97-AF65-F5344CB8AC3E}">
        <p14:creationId xmlns:p14="http://schemas.microsoft.com/office/powerpoint/2010/main" val="160496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Scheduling for Spring 2020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Watch your Lakeland email in September for information about scheduling for Spring 2020</a:t>
            </a:r>
          </a:p>
          <a:p>
            <a:r>
              <a:rPr lang="en-US" dirty="0" smtClean="0"/>
              <a:t>Register early, classes fill up quickly!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02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Still Need to Complete the Process?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Complete the Lakeland CCP Application online</a:t>
            </a:r>
          </a:p>
          <a:p>
            <a:r>
              <a:rPr lang="en-US" dirty="0" smtClean="0"/>
              <a:t>Send high school transcripts</a:t>
            </a:r>
          </a:p>
          <a:p>
            <a:r>
              <a:rPr lang="en-US" dirty="0" smtClean="0"/>
              <a:t>Send ACT/SAT scores or take the ACCUPLACER exam– register online at </a:t>
            </a:r>
            <a:r>
              <a:rPr lang="en-US" dirty="0" smtClean="0">
                <a:hlinkClick r:id="rId2"/>
              </a:rPr>
              <a:t>www.lakelandcc.edu/ccp</a:t>
            </a:r>
            <a:endParaRPr lang="en-US" dirty="0" smtClean="0"/>
          </a:p>
          <a:p>
            <a:r>
              <a:rPr lang="en-US" dirty="0" smtClean="0"/>
              <a:t>White registration authorization forms will be kept until the enrollment process is complete.</a:t>
            </a:r>
          </a:p>
        </p:txBody>
      </p:sp>
    </p:spTree>
    <p:extLst>
      <p:ext uri="{BB962C8B-B14F-4D97-AF65-F5344CB8AC3E}">
        <p14:creationId xmlns:p14="http://schemas.microsoft.com/office/powerpoint/2010/main" val="232248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CCP Contacts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3611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Jami </a:t>
            </a:r>
            <a:r>
              <a:rPr lang="en-US" sz="2400" dirty="0" err="1" smtClean="0"/>
              <a:t>Diemer</a:t>
            </a:r>
            <a:r>
              <a:rPr lang="en-US" sz="2400" dirty="0" smtClean="0"/>
              <a:t>, CCP Coordinator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>
                <a:hlinkClick r:id="rId2"/>
              </a:rPr>
              <a:t>jdiemer@lakelandcc.edu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Tracey Cooper, Director of Admissions/Registrar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>
                <a:solidFill>
                  <a:srgbClr val="0033CC"/>
                </a:solidFill>
                <a:hlinkClick r:id="rId3"/>
              </a:rPr>
              <a:t>tcooper@lakelandcc.edu</a:t>
            </a:r>
            <a:endParaRPr lang="en-US" sz="2400" dirty="0" smtClean="0">
              <a:solidFill>
                <a:srgbClr val="0033CC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0033CC"/>
              </a:solidFill>
            </a:endParaRPr>
          </a:p>
          <a:p>
            <a:r>
              <a:rPr lang="en-US" sz="2400" dirty="0"/>
              <a:t>Stephanie Brown, Associate Director of </a:t>
            </a:r>
            <a:r>
              <a:rPr lang="en-US" sz="2400" dirty="0" smtClean="0"/>
              <a:t>Admissions/Records</a:t>
            </a:r>
          </a:p>
          <a:p>
            <a:pPr marL="0" lvl="1" indent="0">
              <a:buNone/>
            </a:pPr>
            <a:r>
              <a:rPr lang="en-US" sz="2000" dirty="0"/>
              <a:t>	</a:t>
            </a:r>
            <a:r>
              <a:rPr lang="en-US" sz="2400" dirty="0">
                <a:solidFill>
                  <a:srgbClr val="0033CC"/>
                </a:solidFill>
                <a:hlinkClick r:id="rId4"/>
              </a:rPr>
              <a:t>sbrown127@lakelandcc.edu</a:t>
            </a:r>
            <a:endParaRPr lang="en-US" sz="2400" dirty="0">
              <a:solidFill>
                <a:srgbClr val="0033CC"/>
              </a:solidFill>
            </a:endParaRP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800" dirty="0" smtClean="0">
              <a:solidFill>
                <a:srgbClr val="0033CC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42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Questions?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447800"/>
            <a:ext cx="5638800" cy="423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13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CCP Opportunities 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38697949"/>
              </p:ext>
            </p:extLst>
          </p:nvPr>
        </p:nvGraphicFramePr>
        <p:xfrm>
          <a:off x="533400" y="1397000"/>
          <a:ext cx="8153400" cy="401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339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Courses Offered At Mayfield HS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005823"/>
              </p:ext>
            </p:extLst>
          </p:nvPr>
        </p:nvGraphicFramePr>
        <p:xfrm>
          <a:off x="762000" y="1524000"/>
          <a:ext cx="76200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41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much does CCP Cost?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600" dirty="0"/>
              <a:t>First </a:t>
            </a:r>
            <a:r>
              <a:rPr lang="en-US" sz="2600" b="1" dirty="0"/>
              <a:t>30 credit </a:t>
            </a:r>
            <a:r>
              <a:rPr lang="en-US" sz="2600" dirty="0"/>
              <a:t>hours per eligible student that is taken during the regular academic year is </a:t>
            </a:r>
            <a:r>
              <a:rPr lang="en-US" sz="2600" b="1" u="sng" dirty="0">
                <a:solidFill>
                  <a:srgbClr val="00B0F0"/>
                </a:solidFill>
              </a:rPr>
              <a:t>free</a:t>
            </a:r>
            <a:r>
              <a:rPr lang="en-US" sz="2600" dirty="0"/>
              <a:t> (not to exceed 120 credits during high </a:t>
            </a:r>
            <a:r>
              <a:rPr lang="en-US" sz="2600" dirty="0" smtClean="0"/>
              <a:t>school)</a:t>
            </a:r>
            <a:endParaRPr lang="en-US" sz="2600" dirty="0"/>
          </a:p>
          <a:p>
            <a:r>
              <a:rPr lang="en-US" sz="2600" dirty="0" smtClean="0"/>
              <a:t>Students </a:t>
            </a:r>
            <a:r>
              <a:rPr lang="en-US" sz="2600" dirty="0"/>
              <a:t>must consider any high school courses </a:t>
            </a:r>
            <a:r>
              <a:rPr lang="en-US" sz="2600" dirty="0" smtClean="0"/>
              <a:t>he/she </a:t>
            </a:r>
            <a:r>
              <a:rPr lang="en-US" sz="2600" dirty="0"/>
              <a:t>will be taking when determining the total number of credits </a:t>
            </a:r>
            <a:r>
              <a:rPr lang="en-US" sz="2600" dirty="0" smtClean="0"/>
              <a:t>allowed </a:t>
            </a:r>
            <a:r>
              <a:rPr lang="en-US" sz="2600" dirty="0"/>
              <a:t>at </a:t>
            </a:r>
            <a:r>
              <a:rPr lang="en-US" sz="2600" dirty="0" smtClean="0"/>
              <a:t>Lakeland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25183081"/>
              </p:ext>
            </p:extLst>
          </p:nvPr>
        </p:nvGraphicFramePr>
        <p:xfrm>
          <a:off x="4648200" y="1600200"/>
          <a:ext cx="4038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</a:t>
                      </a:r>
                      <a:r>
                        <a:rPr lang="en-US" baseline="0" dirty="0" smtClean="0"/>
                        <a:t> high school courses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Lakeland credits  hours </a:t>
                      </a:r>
                      <a:r>
                        <a:rPr lang="en-US" smtClean="0"/>
                        <a:t>allowed 2019-20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27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24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21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18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15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84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Courses Can You Take?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Courses that are not allowed through CCP:</a:t>
            </a:r>
          </a:p>
          <a:p>
            <a:r>
              <a:rPr lang="en-US" dirty="0" smtClean="0"/>
              <a:t>Remedial courses</a:t>
            </a:r>
          </a:p>
          <a:p>
            <a:r>
              <a:rPr lang="en-US" dirty="0" smtClean="0"/>
              <a:t>Physical education courses</a:t>
            </a:r>
          </a:p>
          <a:p>
            <a:r>
              <a:rPr lang="en-US" dirty="0" smtClean="0"/>
              <a:t>One-on-one private music instruction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a student wants to take any of these courses, they must self-pay for the tuition, fees, and books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45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Courses Can You Take?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Level I courses – </a:t>
            </a:r>
            <a:r>
              <a:rPr lang="en-US" dirty="0" smtClean="0"/>
              <a:t>First 15 credit hours</a:t>
            </a:r>
          </a:p>
          <a:p>
            <a:pPr lvl="1"/>
            <a:r>
              <a:rPr lang="en-US" dirty="0" smtClean="0"/>
              <a:t>Ohio Transfer Module, TAG, CTAG, computer, foreign language, and courses part of a certificate or degree (lakelandcc.edu/CCP for full list)</a:t>
            </a:r>
            <a:endParaRPr lang="en-US" dirty="0"/>
          </a:p>
          <a:p>
            <a:r>
              <a:rPr lang="en-US" dirty="0" smtClean="0"/>
              <a:t>Level II courses – After 15 credit hours</a:t>
            </a:r>
          </a:p>
          <a:p>
            <a:pPr lvl="1"/>
            <a:r>
              <a:rPr lang="en-US" dirty="0" smtClean="0"/>
              <a:t>Any course at Lakeland </a:t>
            </a:r>
            <a:r>
              <a:rPr lang="en-US" u="sng" dirty="0" smtClean="0"/>
              <a:t>except</a:t>
            </a:r>
            <a:r>
              <a:rPr lang="en-US" dirty="0" smtClean="0"/>
              <a:t> for the non-allowable courses</a:t>
            </a:r>
          </a:p>
        </p:txBody>
      </p:sp>
    </p:spTree>
    <p:extLst>
      <p:ext uri="{BB962C8B-B14F-4D97-AF65-F5344CB8AC3E}">
        <p14:creationId xmlns:p14="http://schemas.microsoft.com/office/powerpoint/2010/main" val="407320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Considerations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733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pace of the instruction and the amount of student responsibility increases.</a:t>
            </a:r>
          </a:p>
          <a:p>
            <a:r>
              <a:rPr lang="en-US" dirty="0" smtClean="0"/>
              <a:t>For every credit hour you should be prepared to study 2-3 hours per week.</a:t>
            </a:r>
          </a:p>
          <a:p>
            <a:r>
              <a:rPr lang="en-US" dirty="0" smtClean="0"/>
              <a:t>The syllabus is the contract between the student and the instructor.</a:t>
            </a:r>
          </a:p>
          <a:p>
            <a:r>
              <a:rPr lang="en-US" dirty="0"/>
              <a:t>FERPA protects the student regardless of whether he or she is a minor or in high </a:t>
            </a:r>
            <a:r>
              <a:rPr lang="en-US" dirty="0" smtClean="0"/>
              <a:t>school.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57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 Considerations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429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Weighting of grades</a:t>
            </a:r>
          </a:p>
          <a:p>
            <a:r>
              <a:rPr lang="en-US" dirty="0" smtClean="0"/>
              <a:t>Accommodations (Page 2 of CCP Handbook)</a:t>
            </a:r>
          </a:p>
          <a:p>
            <a:r>
              <a:rPr lang="en-US" dirty="0" smtClean="0"/>
              <a:t>How many courses you need to equal a high school course</a:t>
            </a:r>
          </a:p>
          <a:p>
            <a:r>
              <a:rPr lang="en-US" dirty="0" smtClean="0"/>
              <a:t>Summer courses are covered under CCP</a:t>
            </a:r>
          </a:p>
          <a:p>
            <a:r>
              <a:rPr lang="en-US" dirty="0" smtClean="0"/>
              <a:t>Students/parents are responsible for transportation</a:t>
            </a:r>
          </a:p>
        </p:txBody>
      </p:sp>
    </p:spTree>
    <p:extLst>
      <p:ext uri="{BB962C8B-B14F-4D97-AF65-F5344CB8AC3E}">
        <p14:creationId xmlns:p14="http://schemas.microsoft.com/office/powerpoint/2010/main" val="226265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8803</TotalTime>
  <Words>1087</Words>
  <Application>Microsoft Office PowerPoint</Application>
  <PresentationFormat>On-screen Show (4:3)</PresentationFormat>
  <Paragraphs>176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College Credit Plus (CCP)</vt:lpstr>
      <vt:lpstr>Expectations for tonight’s program</vt:lpstr>
      <vt:lpstr>CCP Opportunities </vt:lpstr>
      <vt:lpstr>Courses Offered At Mayfield HS</vt:lpstr>
      <vt:lpstr>How much does CCP Cost?</vt:lpstr>
      <vt:lpstr>What Courses Can You Take?</vt:lpstr>
      <vt:lpstr>What Courses Can You Take?</vt:lpstr>
      <vt:lpstr>Important Considerations</vt:lpstr>
      <vt:lpstr>Important Considerations</vt:lpstr>
      <vt:lpstr>Important Considerations</vt:lpstr>
      <vt:lpstr>CCP Probation</vt:lpstr>
      <vt:lpstr>CCP Dismissal</vt:lpstr>
      <vt:lpstr>You are a Lakeland Student</vt:lpstr>
      <vt:lpstr>Opportunities at Lakeland  After High School</vt:lpstr>
      <vt:lpstr>How Much Money Can You Save?</vt:lpstr>
      <vt:lpstr>Completing a Degree at Lakeland</vt:lpstr>
      <vt:lpstr>Lakeland Honors Program</vt:lpstr>
      <vt:lpstr>Holden University Center</vt:lpstr>
      <vt:lpstr>Course Registration</vt:lpstr>
      <vt:lpstr>CCP Registration Authorization Form</vt:lpstr>
      <vt:lpstr>CCP Registration Authorization Form</vt:lpstr>
      <vt:lpstr>Tonight’s Registration – Fall ONLY</vt:lpstr>
      <vt:lpstr>Next Steps…</vt:lpstr>
      <vt:lpstr>Scheduling for Spring 2020</vt:lpstr>
      <vt:lpstr>Still Need to Complete the Process?</vt:lpstr>
      <vt:lpstr>CCP Contacts</vt:lpstr>
      <vt:lpstr>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Credit Plus (CCP)</dc:title>
  <dc:creator>Tracy Shook</dc:creator>
  <cp:lastModifiedBy>mfcsd\rmcbride</cp:lastModifiedBy>
  <cp:revision>180</cp:revision>
  <dcterms:created xsi:type="dcterms:W3CDTF">2015-01-22T19:19:16Z</dcterms:created>
  <dcterms:modified xsi:type="dcterms:W3CDTF">2019-04-09T13:24:26Z</dcterms:modified>
</cp:coreProperties>
</file>